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6" r:id="rId2"/>
    <p:sldMasterId id="2147483654" r:id="rId3"/>
  </p:sldMasterIdLst>
  <p:notesMasterIdLst>
    <p:notesMasterId r:id="rId17"/>
  </p:notesMasterIdLst>
  <p:sldIdLst>
    <p:sldId id="318" r:id="rId4"/>
    <p:sldId id="271" r:id="rId5"/>
    <p:sldId id="274" r:id="rId6"/>
    <p:sldId id="320" r:id="rId7"/>
    <p:sldId id="279" r:id="rId8"/>
    <p:sldId id="281" r:id="rId9"/>
    <p:sldId id="287" r:id="rId10"/>
    <p:sldId id="285" r:id="rId11"/>
    <p:sldId id="299" r:id="rId12"/>
    <p:sldId id="314" r:id="rId13"/>
    <p:sldId id="322" r:id="rId14"/>
    <p:sldId id="321" r:id="rId15"/>
    <p:sldId id="31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45" autoAdjust="0"/>
    <p:restoredTop sz="96196" autoAdjust="0"/>
  </p:normalViewPr>
  <p:slideViewPr>
    <p:cSldViewPr snapToGrid="0" showGuides="1">
      <p:cViewPr varScale="1">
        <p:scale>
          <a:sx n="107" d="100"/>
          <a:sy n="107" d="100"/>
        </p:scale>
        <p:origin x="978" y="108"/>
      </p:cViewPr>
      <p:guideLst>
        <p:guide orient="horz" pos="220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1E9469-764A-48D1-830D-ACB55DA071B2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8AD82B-BB9A-4773-AAA0-AEC1E5267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730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8AD82B-BB9A-4773-AAA0-AEC1E52679D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1395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8AD82B-BB9A-4773-AAA0-AEC1E52679D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9139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8AD82B-BB9A-4773-AAA0-AEC1E52679D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214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4863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6559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88378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21532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A8BD7D1-774E-4810-8D76-AE960484BCA1}"/>
              </a:ext>
            </a:extLst>
          </p:cNvPr>
          <p:cNvSpPr/>
          <p:nvPr userDrawn="1"/>
        </p:nvSpPr>
        <p:spPr>
          <a:xfrm>
            <a:off x="0" y="3084504"/>
            <a:ext cx="12192000" cy="18722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grpSp>
        <p:nvGrpSpPr>
          <p:cNvPr id="5" name="Group 6">
            <a:extLst>
              <a:ext uri="{FF2B5EF4-FFF2-40B4-BE49-F238E27FC236}">
                <a16:creationId xmlns:a16="http://schemas.microsoft.com/office/drawing/2014/main" id="{24C5A453-65CA-4976-A67F-B70CC22BDACC}"/>
              </a:ext>
            </a:extLst>
          </p:cNvPr>
          <p:cNvGrpSpPr/>
          <p:nvPr userDrawn="1"/>
        </p:nvGrpSpPr>
        <p:grpSpPr>
          <a:xfrm>
            <a:off x="4763852" y="1641152"/>
            <a:ext cx="2664296" cy="4683693"/>
            <a:chOff x="445712" y="1449040"/>
            <a:chExt cx="2113018" cy="3924176"/>
          </a:xfrm>
        </p:grpSpPr>
        <p:sp>
          <p:nvSpPr>
            <p:cNvPr id="6" name="Rounded Rectangle 7">
              <a:extLst>
                <a:ext uri="{FF2B5EF4-FFF2-40B4-BE49-F238E27FC236}">
                  <a16:creationId xmlns:a16="http://schemas.microsoft.com/office/drawing/2014/main" id="{7BB696D8-1A46-4DD9-88EC-FD875272AAC0}"/>
                </a:ext>
              </a:extLst>
            </p:cNvPr>
            <p:cNvSpPr/>
            <p:nvPr userDrawn="1"/>
          </p:nvSpPr>
          <p:spPr>
            <a:xfrm>
              <a:off x="445712" y="1449040"/>
              <a:ext cx="2113018" cy="3924176"/>
            </a:xfrm>
            <a:prstGeom prst="roundRect">
              <a:avLst>
                <a:gd name="adj" fmla="val 13580"/>
              </a:avLst>
            </a:prstGeom>
            <a:solidFill>
              <a:srgbClr val="262626"/>
            </a:solidFill>
            <a:ln w="88900">
              <a:noFill/>
            </a:ln>
            <a:effectLst/>
            <a:scene3d>
              <a:camera prst="perspectiveFront"/>
              <a:lightRig rig="threePt" dir="t"/>
            </a:scene3d>
            <a:sp3d prstMaterial="plastic">
              <a:bevelT w="127000" h="50800"/>
              <a:bevelB w="127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/>
            </a:p>
          </p:txBody>
        </p:sp>
        <p:sp>
          <p:nvSpPr>
            <p:cNvPr id="7" name="Rectangle 8">
              <a:extLst>
                <a:ext uri="{FF2B5EF4-FFF2-40B4-BE49-F238E27FC236}">
                  <a16:creationId xmlns:a16="http://schemas.microsoft.com/office/drawing/2014/main" id="{0A1E62BD-394B-4248-9BED-85517F6BA237}"/>
                </a:ext>
              </a:extLst>
            </p:cNvPr>
            <p:cNvSpPr/>
            <p:nvPr userDrawn="1"/>
          </p:nvSpPr>
          <p:spPr>
            <a:xfrm>
              <a:off x="1379920" y="1650572"/>
              <a:ext cx="216024" cy="34350"/>
            </a:xfrm>
            <a:prstGeom prst="rect">
              <a:avLst/>
            </a:prstGeom>
            <a:solidFill>
              <a:srgbClr val="B0B0B0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/>
            </a:p>
          </p:txBody>
        </p:sp>
        <p:grpSp>
          <p:nvGrpSpPr>
            <p:cNvPr id="8" name="Group 10">
              <a:extLst>
                <a:ext uri="{FF2B5EF4-FFF2-40B4-BE49-F238E27FC236}">
                  <a16:creationId xmlns:a16="http://schemas.microsoft.com/office/drawing/2014/main" id="{2CEC4F5A-8D13-457D-A587-1EA46770D5DC}"/>
                </a:ext>
              </a:extLst>
            </p:cNvPr>
            <p:cNvGrpSpPr/>
            <p:nvPr userDrawn="1"/>
          </p:nvGrpSpPr>
          <p:grpSpPr>
            <a:xfrm>
              <a:off x="1407705" y="5045834"/>
              <a:ext cx="211967" cy="211967"/>
              <a:chOff x="1549420" y="5712364"/>
              <a:chExt cx="312583" cy="312583"/>
            </a:xfrm>
          </p:grpSpPr>
          <p:sp>
            <p:nvSpPr>
              <p:cNvPr id="9" name="Oval 11">
                <a:extLst>
                  <a:ext uri="{FF2B5EF4-FFF2-40B4-BE49-F238E27FC236}">
                    <a16:creationId xmlns:a16="http://schemas.microsoft.com/office/drawing/2014/main" id="{71876F4B-1B61-4A61-ABDF-38644C966BCD}"/>
                  </a:ext>
                </a:extLst>
              </p:cNvPr>
              <p:cNvSpPr/>
              <p:nvPr userDrawn="1"/>
            </p:nvSpPr>
            <p:spPr>
              <a:xfrm>
                <a:off x="1549420" y="5712364"/>
                <a:ext cx="312583" cy="312583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94000"/>
                      <a:lumOff val="6000"/>
                    </a:schemeClr>
                  </a:gs>
                  <a:gs pos="56000">
                    <a:schemeClr val="tx1">
                      <a:lumMod val="65000"/>
                      <a:lumOff val="35000"/>
                    </a:schemeClr>
                  </a:gs>
                  <a:gs pos="91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0800000" scaled="1"/>
                <a:tileRect/>
              </a:gradFill>
              <a:ln w="0">
                <a:solidFill>
                  <a:srgbClr val="262626"/>
                </a:solidFill>
              </a:ln>
              <a:scene3d>
                <a:camera prst="perspectiveFront"/>
                <a:lightRig rig="threePt" dir="t"/>
              </a:scene3d>
              <a:sp3d>
                <a:bevelT w="635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800"/>
              </a:p>
            </p:txBody>
          </p:sp>
          <p:sp>
            <p:nvSpPr>
              <p:cNvPr id="10" name="Rounded Rectangle 12">
                <a:extLst>
                  <a:ext uri="{FF2B5EF4-FFF2-40B4-BE49-F238E27FC236}">
                    <a16:creationId xmlns:a16="http://schemas.microsoft.com/office/drawing/2014/main" id="{701E8847-F9BA-46B4-A146-96B5AFF5D516}"/>
                  </a:ext>
                </a:extLst>
              </p:cNvPr>
              <p:cNvSpPr/>
              <p:nvPr userDrawn="1"/>
            </p:nvSpPr>
            <p:spPr>
              <a:xfrm>
                <a:off x="1634225" y="5796647"/>
                <a:ext cx="142969" cy="144016"/>
              </a:xfrm>
              <a:prstGeom prst="roundRect">
                <a:avLst/>
              </a:prstGeom>
              <a:solidFill>
                <a:srgbClr val="737373"/>
              </a:solidFill>
              <a:ln w="6350">
                <a:solidFill>
                  <a:srgbClr val="B0B0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800"/>
              </a:p>
            </p:txBody>
          </p:sp>
        </p:grpSp>
      </p:grp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F4DE5835-0F1F-4DFC-B1FC-3B7E64ACFA3D}"/>
              </a:ext>
            </a:extLst>
          </p:cNvPr>
          <p:cNvSpPr>
            <a:spLocks noGrp="1"/>
          </p:cNvSpPr>
          <p:nvPr>
            <p:ph type="pic" idx="11" hasCustomPrompt="1"/>
          </p:nvPr>
        </p:nvSpPr>
        <p:spPr>
          <a:xfrm>
            <a:off x="4951770" y="2052722"/>
            <a:ext cx="2288460" cy="375307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4F24A19-DEE2-4C59-B1D9-7E2E98BE137C}"/>
              </a:ext>
            </a:extLst>
          </p:cNvPr>
          <p:cNvGrpSpPr/>
          <p:nvPr userDrawn="1"/>
        </p:nvGrpSpPr>
        <p:grpSpPr>
          <a:xfrm>
            <a:off x="323529" y="255315"/>
            <a:ext cx="11595131" cy="892632"/>
            <a:chOff x="323529" y="255315"/>
            <a:chExt cx="11595131" cy="892632"/>
          </a:xfrm>
        </p:grpSpPr>
        <p:sp>
          <p:nvSpPr>
            <p:cNvPr id="13" name="Arrow: Chevron 12">
              <a:extLst>
                <a:ext uri="{FF2B5EF4-FFF2-40B4-BE49-F238E27FC236}">
                  <a16:creationId xmlns:a16="http://schemas.microsoft.com/office/drawing/2014/main" id="{AF1E9B6B-F73A-43BB-AC8E-EF020608B339}"/>
                </a:ext>
              </a:extLst>
            </p:cNvPr>
            <p:cNvSpPr/>
            <p:nvPr userDrawn="1"/>
          </p:nvSpPr>
          <p:spPr>
            <a:xfrm flipH="1">
              <a:off x="323529" y="255315"/>
              <a:ext cx="678875" cy="892632"/>
            </a:xfrm>
            <a:prstGeom prst="chevron">
              <a:avLst>
                <a:gd name="adj" fmla="val 56521"/>
              </a:avLst>
            </a:pr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/>
            </a:p>
          </p:txBody>
        </p:sp>
        <p:sp>
          <p:nvSpPr>
            <p:cNvPr id="14" name="Arrow: Chevron 13">
              <a:extLst>
                <a:ext uri="{FF2B5EF4-FFF2-40B4-BE49-F238E27FC236}">
                  <a16:creationId xmlns:a16="http://schemas.microsoft.com/office/drawing/2014/main" id="{D5551FC8-FAB8-4191-A86A-D30E5631767D}"/>
                </a:ext>
              </a:extLst>
            </p:cNvPr>
            <p:cNvSpPr/>
            <p:nvPr userDrawn="1"/>
          </p:nvSpPr>
          <p:spPr>
            <a:xfrm flipH="1">
              <a:off x="780371" y="255315"/>
              <a:ext cx="678875" cy="892632"/>
            </a:xfrm>
            <a:prstGeom prst="chevron">
              <a:avLst>
                <a:gd name="adj" fmla="val 56521"/>
              </a:avLst>
            </a:pr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DD9FBD0-B703-40D0-A300-0C8A3AEC53C8}"/>
                </a:ext>
              </a:extLst>
            </p:cNvPr>
            <p:cNvSpPr/>
            <p:nvPr userDrawn="1"/>
          </p:nvSpPr>
          <p:spPr>
            <a:xfrm flipH="1">
              <a:off x="1219197" y="255315"/>
              <a:ext cx="9752245" cy="892632"/>
            </a:xfrm>
            <a:custGeom>
              <a:avLst/>
              <a:gdLst>
                <a:gd name="connsiteX0" fmla="*/ 9363075 w 9752245"/>
                <a:gd name="connsiteY0" fmla="*/ 0 h 892632"/>
                <a:gd name="connsiteX1" fmla="*/ 0 w 9752245"/>
                <a:gd name="connsiteY1" fmla="*/ 0 h 892632"/>
                <a:gd name="connsiteX2" fmla="*/ 389170 w 9752245"/>
                <a:gd name="connsiteY2" fmla="*/ 446316 h 892632"/>
                <a:gd name="connsiteX3" fmla="*/ 0 w 9752245"/>
                <a:gd name="connsiteY3" fmla="*/ 892632 h 892632"/>
                <a:gd name="connsiteX4" fmla="*/ 9363075 w 9752245"/>
                <a:gd name="connsiteY4" fmla="*/ 892632 h 892632"/>
                <a:gd name="connsiteX5" fmla="*/ 9752245 w 9752245"/>
                <a:gd name="connsiteY5" fmla="*/ 446316 h 892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752245" h="892632">
                  <a:moveTo>
                    <a:pt x="9363075" y="0"/>
                  </a:moveTo>
                  <a:lnTo>
                    <a:pt x="0" y="0"/>
                  </a:lnTo>
                  <a:lnTo>
                    <a:pt x="389170" y="446316"/>
                  </a:lnTo>
                  <a:lnTo>
                    <a:pt x="0" y="892632"/>
                  </a:lnTo>
                  <a:lnTo>
                    <a:pt x="9363075" y="892632"/>
                  </a:lnTo>
                  <a:lnTo>
                    <a:pt x="9752245" y="446316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/>
            </a:p>
          </p:txBody>
        </p:sp>
        <p:sp>
          <p:nvSpPr>
            <p:cNvPr id="16" name="Arrow: Chevron 15">
              <a:extLst>
                <a:ext uri="{FF2B5EF4-FFF2-40B4-BE49-F238E27FC236}">
                  <a16:creationId xmlns:a16="http://schemas.microsoft.com/office/drawing/2014/main" id="{D92E36DD-69F1-4FF3-8419-728575E16099}"/>
                </a:ext>
              </a:extLst>
            </p:cNvPr>
            <p:cNvSpPr/>
            <p:nvPr userDrawn="1"/>
          </p:nvSpPr>
          <p:spPr>
            <a:xfrm flipH="1">
              <a:off x="10782943" y="255315"/>
              <a:ext cx="678875" cy="892632"/>
            </a:xfrm>
            <a:prstGeom prst="chevron">
              <a:avLst>
                <a:gd name="adj" fmla="val 56521"/>
              </a:avLst>
            </a:pr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/>
            </a:p>
          </p:txBody>
        </p:sp>
        <p:sp>
          <p:nvSpPr>
            <p:cNvPr id="17" name="Arrow: Chevron 16">
              <a:extLst>
                <a:ext uri="{FF2B5EF4-FFF2-40B4-BE49-F238E27FC236}">
                  <a16:creationId xmlns:a16="http://schemas.microsoft.com/office/drawing/2014/main" id="{196A5B52-7AC9-47B7-8793-4EDF5F79CE4C}"/>
                </a:ext>
              </a:extLst>
            </p:cNvPr>
            <p:cNvSpPr/>
            <p:nvPr userDrawn="1"/>
          </p:nvSpPr>
          <p:spPr>
            <a:xfrm flipH="1">
              <a:off x="11239785" y="255315"/>
              <a:ext cx="678875" cy="892632"/>
            </a:xfrm>
            <a:prstGeom prst="chevron">
              <a:avLst>
                <a:gd name="adj" fmla="val 56521"/>
              </a:avLst>
            </a:pr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/>
            </a:p>
          </p:txBody>
        </p:sp>
      </p:grpSp>
      <p:sp>
        <p:nvSpPr>
          <p:cNvPr id="18" name="Text Placeholder 9">
            <a:extLst>
              <a:ext uri="{FF2B5EF4-FFF2-40B4-BE49-F238E27FC236}">
                <a16:creationId xmlns:a16="http://schemas.microsoft.com/office/drawing/2014/main" id="{5C2ACD90-1E63-491A-B8B5-09B02FBA773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40870882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>
            <a:extLst>
              <a:ext uri="{FF2B5EF4-FFF2-40B4-BE49-F238E27FC236}">
                <a16:creationId xmlns:a16="http://schemas.microsoft.com/office/drawing/2014/main" id="{0CDA03F6-FE28-4973-AE33-19E2975F8363}"/>
              </a:ext>
            </a:extLst>
          </p:cNvPr>
          <p:cNvSpPr/>
          <p:nvPr userDrawn="1"/>
        </p:nvSpPr>
        <p:spPr>
          <a:xfrm>
            <a:off x="-10152" y="0"/>
            <a:ext cx="1546199" cy="6858000"/>
          </a:xfrm>
          <a:prstGeom prst="rtTriangl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17" name="Graphic 14">
            <a:extLst>
              <a:ext uri="{FF2B5EF4-FFF2-40B4-BE49-F238E27FC236}">
                <a16:creationId xmlns:a16="http://schemas.microsoft.com/office/drawing/2014/main" id="{9204D6DB-F6EA-4363-B7C0-669074B7EFAD}"/>
              </a:ext>
            </a:extLst>
          </p:cNvPr>
          <p:cNvGrpSpPr/>
          <p:nvPr userDrawn="1"/>
        </p:nvGrpSpPr>
        <p:grpSpPr>
          <a:xfrm>
            <a:off x="900027" y="1906700"/>
            <a:ext cx="5284007" cy="4155961"/>
            <a:chOff x="2444748" y="555045"/>
            <a:chExt cx="7282048" cy="5727454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02D4F50D-DA74-44B8-A485-BD482707A093}"/>
                </a:ext>
              </a:extLst>
            </p:cNvPr>
            <p:cNvSpPr/>
            <p:nvPr/>
          </p:nvSpPr>
          <p:spPr>
            <a:xfrm>
              <a:off x="4964693" y="5443837"/>
              <a:ext cx="2168250" cy="818208"/>
            </a:xfrm>
            <a:custGeom>
              <a:avLst/>
              <a:gdLst>
                <a:gd name="connsiteX0" fmla="*/ 1941333 w 2168250"/>
                <a:gd name="connsiteY0" fmla="*/ 525699 h 818207"/>
                <a:gd name="connsiteX1" fmla="*/ 1785874 w 2168250"/>
                <a:gd name="connsiteY1" fmla="*/ 30683 h 818207"/>
                <a:gd name="connsiteX2" fmla="*/ 1114943 w 2168250"/>
                <a:gd name="connsiteY2" fmla="*/ 30683 h 818207"/>
                <a:gd name="connsiteX3" fmla="*/ 1065851 w 2168250"/>
                <a:gd name="connsiteY3" fmla="*/ 30683 h 818207"/>
                <a:gd name="connsiteX4" fmla="*/ 390830 w 2168250"/>
                <a:gd name="connsiteY4" fmla="*/ 30683 h 818207"/>
                <a:gd name="connsiteX5" fmla="*/ 235370 w 2168250"/>
                <a:gd name="connsiteY5" fmla="*/ 525699 h 818207"/>
                <a:gd name="connsiteX6" fmla="*/ 259916 w 2168250"/>
                <a:gd name="connsiteY6" fmla="*/ 816162 h 818207"/>
                <a:gd name="connsiteX7" fmla="*/ 1065851 w 2168250"/>
                <a:gd name="connsiteY7" fmla="*/ 816162 h 818207"/>
                <a:gd name="connsiteX8" fmla="*/ 1114943 w 2168250"/>
                <a:gd name="connsiteY8" fmla="*/ 816162 h 818207"/>
                <a:gd name="connsiteX9" fmla="*/ 1920878 w 2168250"/>
                <a:gd name="connsiteY9" fmla="*/ 816162 h 818207"/>
                <a:gd name="connsiteX10" fmla="*/ 1941333 w 2168250"/>
                <a:gd name="connsiteY10" fmla="*/ 525699 h 818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68250" h="818207">
                  <a:moveTo>
                    <a:pt x="1941333" y="525699"/>
                  </a:moveTo>
                  <a:cubicBezTo>
                    <a:pt x="1789965" y="370239"/>
                    <a:pt x="1785874" y="30683"/>
                    <a:pt x="1785874" y="30683"/>
                  </a:cubicBezTo>
                  <a:lnTo>
                    <a:pt x="1114943" y="30683"/>
                  </a:lnTo>
                  <a:lnTo>
                    <a:pt x="1065851" y="30683"/>
                  </a:lnTo>
                  <a:lnTo>
                    <a:pt x="390830" y="30683"/>
                  </a:lnTo>
                  <a:cubicBezTo>
                    <a:pt x="390830" y="30683"/>
                    <a:pt x="386739" y="366148"/>
                    <a:pt x="235370" y="525699"/>
                  </a:cubicBezTo>
                  <a:cubicBezTo>
                    <a:pt x="84002" y="681158"/>
                    <a:pt x="-149188" y="816162"/>
                    <a:pt x="259916" y="816162"/>
                  </a:cubicBezTo>
                  <a:cubicBezTo>
                    <a:pt x="587199" y="816162"/>
                    <a:pt x="939029" y="816162"/>
                    <a:pt x="1065851" y="816162"/>
                  </a:cubicBezTo>
                  <a:cubicBezTo>
                    <a:pt x="1098579" y="816162"/>
                    <a:pt x="1114943" y="816162"/>
                    <a:pt x="1114943" y="816162"/>
                  </a:cubicBezTo>
                  <a:cubicBezTo>
                    <a:pt x="1245857" y="816162"/>
                    <a:pt x="1597686" y="816162"/>
                    <a:pt x="1920878" y="816162"/>
                  </a:cubicBezTo>
                  <a:cubicBezTo>
                    <a:pt x="2329982" y="816162"/>
                    <a:pt x="2092702" y="681158"/>
                    <a:pt x="1941333" y="525699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53000">
                  <a:schemeClr val="bg1">
                    <a:lumMod val="85000"/>
                  </a:schemeClr>
                </a:gs>
                <a:gs pos="83000">
                  <a:schemeClr val="bg1">
                    <a:lumMod val="7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6200000" scaled="0"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7C03672-F927-48A6-9646-B1D1976F8FFC}"/>
                </a:ext>
              </a:extLst>
            </p:cNvPr>
            <p:cNvSpPr/>
            <p:nvPr/>
          </p:nvSpPr>
          <p:spPr>
            <a:xfrm>
              <a:off x="2444748" y="555045"/>
              <a:ext cx="7282048" cy="4950157"/>
            </a:xfrm>
            <a:custGeom>
              <a:avLst/>
              <a:gdLst>
                <a:gd name="connsiteX0" fmla="*/ 7038632 w 7282048"/>
                <a:gd name="connsiteY0" fmla="*/ 30683 h 4950157"/>
                <a:gd name="connsiteX1" fmla="*/ 3704436 w 7282048"/>
                <a:gd name="connsiteY1" fmla="*/ 30683 h 4950157"/>
                <a:gd name="connsiteX2" fmla="*/ 3589886 w 7282048"/>
                <a:gd name="connsiteY2" fmla="*/ 30683 h 4950157"/>
                <a:gd name="connsiteX3" fmla="*/ 259781 w 7282048"/>
                <a:gd name="connsiteY3" fmla="*/ 30683 h 4950157"/>
                <a:gd name="connsiteX4" fmla="*/ 30683 w 7282048"/>
                <a:gd name="connsiteY4" fmla="*/ 259781 h 4950157"/>
                <a:gd name="connsiteX5" fmla="*/ 30683 w 7282048"/>
                <a:gd name="connsiteY5" fmla="*/ 4698558 h 4950157"/>
                <a:gd name="connsiteX6" fmla="*/ 239326 w 7282048"/>
                <a:gd name="connsiteY6" fmla="*/ 4931748 h 4950157"/>
                <a:gd name="connsiteX7" fmla="*/ 7042723 w 7282048"/>
                <a:gd name="connsiteY7" fmla="*/ 4931748 h 4950157"/>
                <a:gd name="connsiteX8" fmla="*/ 7251366 w 7282048"/>
                <a:gd name="connsiteY8" fmla="*/ 4698558 h 4950157"/>
                <a:gd name="connsiteX9" fmla="*/ 7251366 w 7282048"/>
                <a:gd name="connsiteY9" fmla="*/ 259781 h 4950157"/>
                <a:gd name="connsiteX10" fmla="*/ 7038632 w 7282048"/>
                <a:gd name="connsiteY10" fmla="*/ 30683 h 4950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282048" h="4950157">
                  <a:moveTo>
                    <a:pt x="7038632" y="30683"/>
                  </a:moveTo>
                  <a:lnTo>
                    <a:pt x="3704436" y="30683"/>
                  </a:lnTo>
                  <a:lnTo>
                    <a:pt x="3589886" y="30683"/>
                  </a:lnTo>
                  <a:lnTo>
                    <a:pt x="259781" y="30683"/>
                  </a:lnTo>
                  <a:cubicBezTo>
                    <a:pt x="141141" y="30683"/>
                    <a:pt x="30683" y="128868"/>
                    <a:pt x="30683" y="259781"/>
                  </a:cubicBezTo>
                  <a:lnTo>
                    <a:pt x="30683" y="4698558"/>
                  </a:lnTo>
                  <a:cubicBezTo>
                    <a:pt x="30683" y="4829472"/>
                    <a:pt x="124777" y="4931748"/>
                    <a:pt x="239326" y="4931748"/>
                  </a:cubicBezTo>
                  <a:lnTo>
                    <a:pt x="7042723" y="4931748"/>
                  </a:lnTo>
                  <a:cubicBezTo>
                    <a:pt x="7157272" y="4931748"/>
                    <a:pt x="7251366" y="4825380"/>
                    <a:pt x="7251366" y="4698558"/>
                  </a:cubicBezTo>
                  <a:lnTo>
                    <a:pt x="7251366" y="259781"/>
                  </a:lnTo>
                  <a:cubicBezTo>
                    <a:pt x="7251366" y="128868"/>
                    <a:pt x="7157272" y="30683"/>
                    <a:pt x="7038632" y="30683"/>
                  </a:cubicBezTo>
                  <a:close/>
                </a:path>
              </a:pathLst>
            </a:custGeom>
            <a:solidFill>
              <a:srgbClr val="99999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1E5DB077-E612-457D-90DA-848737FB3FFE}"/>
                </a:ext>
              </a:extLst>
            </p:cNvPr>
            <p:cNvSpPr/>
            <p:nvPr/>
          </p:nvSpPr>
          <p:spPr>
            <a:xfrm>
              <a:off x="8706599" y="5435655"/>
              <a:ext cx="490925" cy="81821"/>
            </a:xfrm>
            <a:custGeom>
              <a:avLst/>
              <a:gdLst>
                <a:gd name="connsiteX0" fmla="*/ 32212 w 490924"/>
                <a:gd name="connsiteY0" fmla="*/ 30683 h 81820"/>
                <a:gd name="connsiteX1" fmla="*/ 64939 w 490924"/>
                <a:gd name="connsiteY1" fmla="*/ 71593 h 81820"/>
                <a:gd name="connsiteX2" fmla="*/ 461771 w 490924"/>
                <a:gd name="connsiteY2" fmla="*/ 71593 h 81820"/>
                <a:gd name="connsiteX3" fmla="*/ 498590 w 490924"/>
                <a:gd name="connsiteY3" fmla="*/ 30683 h 81820"/>
                <a:gd name="connsiteX4" fmla="*/ 32212 w 490924"/>
                <a:gd name="connsiteY4" fmla="*/ 30683 h 81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0924" h="81820">
                  <a:moveTo>
                    <a:pt x="32212" y="30683"/>
                  </a:moveTo>
                  <a:cubicBezTo>
                    <a:pt x="32212" y="30683"/>
                    <a:pt x="19938" y="67502"/>
                    <a:pt x="64939" y="71593"/>
                  </a:cubicBezTo>
                  <a:lnTo>
                    <a:pt x="461771" y="71593"/>
                  </a:lnTo>
                  <a:cubicBezTo>
                    <a:pt x="461771" y="71593"/>
                    <a:pt x="502681" y="75684"/>
                    <a:pt x="498590" y="30683"/>
                  </a:cubicBezTo>
                  <a:lnTo>
                    <a:pt x="32212" y="30683"/>
                  </a:lnTo>
                  <a:close/>
                </a:path>
              </a:pathLst>
            </a:custGeom>
            <a:solidFill>
              <a:srgbClr val="99999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042780F-48A2-4B26-9CEE-EB8BC7A05009}"/>
                </a:ext>
              </a:extLst>
            </p:cNvPr>
            <p:cNvSpPr/>
            <p:nvPr/>
          </p:nvSpPr>
          <p:spPr>
            <a:xfrm>
              <a:off x="2481568" y="595956"/>
              <a:ext cx="7200228" cy="4336501"/>
            </a:xfrm>
            <a:custGeom>
              <a:avLst/>
              <a:gdLst>
                <a:gd name="connsiteX0" fmla="*/ 6973175 w 7200227"/>
                <a:gd name="connsiteY0" fmla="*/ 30683 h 4336501"/>
                <a:gd name="connsiteX1" fmla="*/ 3671707 w 7200227"/>
                <a:gd name="connsiteY1" fmla="*/ 30683 h 4336501"/>
                <a:gd name="connsiteX2" fmla="*/ 3561249 w 7200227"/>
                <a:gd name="connsiteY2" fmla="*/ 30683 h 4336501"/>
                <a:gd name="connsiteX3" fmla="*/ 259781 w 7200227"/>
                <a:gd name="connsiteY3" fmla="*/ 30683 h 4336501"/>
                <a:gd name="connsiteX4" fmla="*/ 30683 w 7200227"/>
                <a:gd name="connsiteY4" fmla="*/ 231144 h 4336501"/>
                <a:gd name="connsiteX5" fmla="*/ 30683 w 7200227"/>
                <a:gd name="connsiteY5" fmla="*/ 4330365 h 4336501"/>
                <a:gd name="connsiteX6" fmla="*/ 7185909 w 7200227"/>
                <a:gd name="connsiteY6" fmla="*/ 4330365 h 4336501"/>
                <a:gd name="connsiteX7" fmla="*/ 7185909 w 7200227"/>
                <a:gd name="connsiteY7" fmla="*/ 231144 h 4336501"/>
                <a:gd name="connsiteX8" fmla="*/ 6973175 w 7200227"/>
                <a:gd name="connsiteY8" fmla="*/ 30683 h 4336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00227" h="4336501">
                  <a:moveTo>
                    <a:pt x="6973175" y="30683"/>
                  </a:moveTo>
                  <a:lnTo>
                    <a:pt x="3671707" y="30683"/>
                  </a:lnTo>
                  <a:lnTo>
                    <a:pt x="3561249" y="30683"/>
                  </a:lnTo>
                  <a:lnTo>
                    <a:pt x="259781" y="30683"/>
                  </a:lnTo>
                  <a:cubicBezTo>
                    <a:pt x="141141" y="30683"/>
                    <a:pt x="30683" y="112504"/>
                    <a:pt x="30683" y="231144"/>
                  </a:cubicBezTo>
                  <a:lnTo>
                    <a:pt x="30683" y="4330365"/>
                  </a:lnTo>
                  <a:lnTo>
                    <a:pt x="7185909" y="4330365"/>
                  </a:lnTo>
                  <a:lnTo>
                    <a:pt x="7185909" y="231144"/>
                  </a:lnTo>
                  <a:cubicBezTo>
                    <a:pt x="7185909" y="112504"/>
                    <a:pt x="7091815" y="30683"/>
                    <a:pt x="6973175" y="30683"/>
                  </a:cubicBezTo>
                  <a:close/>
                </a:path>
              </a:pathLst>
            </a:custGeom>
            <a:solidFill>
              <a:srgbClr val="231F2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A2089CC6-7C88-48A9-AADD-37D60F8EE5FF}"/>
                </a:ext>
              </a:extLst>
            </p:cNvPr>
            <p:cNvSpPr/>
            <p:nvPr/>
          </p:nvSpPr>
          <p:spPr>
            <a:xfrm>
              <a:off x="4968919" y="6159768"/>
              <a:ext cx="2168250" cy="122731"/>
            </a:xfrm>
            <a:custGeom>
              <a:avLst/>
              <a:gdLst>
                <a:gd name="connsiteX0" fmla="*/ 30683 w 2168250"/>
                <a:gd name="connsiteY0" fmla="*/ 34774 h 122731"/>
                <a:gd name="connsiteX1" fmla="*/ 30683 w 2168250"/>
                <a:gd name="connsiteY1" fmla="*/ 34774 h 122731"/>
                <a:gd name="connsiteX2" fmla="*/ 30683 w 2168250"/>
                <a:gd name="connsiteY2" fmla="*/ 38865 h 122731"/>
                <a:gd name="connsiteX3" fmla="*/ 30683 w 2168250"/>
                <a:gd name="connsiteY3" fmla="*/ 38865 h 122731"/>
                <a:gd name="connsiteX4" fmla="*/ 263872 w 2168250"/>
                <a:gd name="connsiteY4" fmla="*/ 96140 h 122731"/>
                <a:gd name="connsiteX5" fmla="*/ 1069807 w 2168250"/>
                <a:gd name="connsiteY5" fmla="*/ 96140 h 122731"/>
                <a:gd name="connsiteX6" fmla="*/ 1118899 w 2168250"/>
                <a:gd name="connsiteY6" fmla="*/ 96140 h 122731"/>
                <a:gd name="connsiteX7" fmla="*/ 1924834 w 2168250"/>
                <a:gd name="connsiteY7" fmla="*/ 96140 h 122731"/>
                <a:gd name="connsiteX8" fmla="*/ 2153932 w 2168250"/>
                <a:gd name="connsiteY8" fmla="*/ 30683 h 122731"/>
                <a:gd name="connsiteX9" fmla="*/ 2137568 w 2168250"/>
                <a:gd name="connsiteY9" fmla="*/ 30683 h 122731"/>
                <a:gd name="connsiteX10" fmla="*/ 2137568 w 2168250"/>
                <a:gd name="connsiteY10" fmla="*/ 30683 h 122731"/>
                <a:gd name="connsiteX11" fmla="*/ 30683 w 2168250"/>
                <a:gd name="connsiteY11" fmla="*/ 30683 h 122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68250" h="122731">
                  <a:moveTo>
                    <a:pt x="30683" y="34774"/>
                  </a:moveTo>
                  <a:lnTo>
                    <a:pt x="30683" y="34774"/>
                  </a:lnTo>
                  <a:cubicBezTo>
                    <a:pt x="30683" y="38865"/>
                    <a:pt x="30683" y="38865"/>
                    <a:pt x="30683" y="38865"/>
                  </a:cubicBezTo>
                  <a:lnTo>
                    <a:pt x="30683" y="38865"/>
                  </a:lnTo>
                  <a:cubicBezTo>
                    <a:pt x="30683" y="79775"/>
                    <a:pt x="96139" y="96140"/>
                    <a:pt x="263872" y="96140"/>
                  </a:cubicBezTo>
                  <a:cubicBezTo>
                    <a:pt x="591155" y="96140"/>
                    <a:pt x="942984" y="96140"/>
                    <a:pt x="1069807" y="96140"/>
                  </a:cubicBezTo>
                  <a:cubicBezTo>
                    <a:pt x="1102535" y="96140"/>
                    <a:pt x="1118899" y="96140"/>
                    <a:pt x="1118899" y="96140"/>
                  </a:cubicBezTo>
                  <a:cubicBezTo>
                    <a:pt x="1249812" y="96140"/>
                    <a:pt x="1601642" y="96140"/>
                    <a:pt x="1924834" y="96140"/>
                  </a:cubicBezTo>
                  <a:cubicBezTo>
                    <a:pt x="2092566" y="96140"/>
                    <a:pt x="2149841" y="75684"/>
                    <a:pt x="2153932" y="30683"/>
                  </a:cubicBezTo>
                  <a:lnTo>
                    <a:pt x="2137568" y="30683"/>
                  </a:lnTo>
                  <a:lnTo>
                    <a:pt x="2137568" y="30683"/>
                  </a:lnTo>
                  <a:lnTo>
                    <a:pt x="30683" y="30683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E35882EC-CE61-4A48-9BEA-0AB9CEC8B5A3}"/>
                </a:ext>
              </a:extLst>
            </p:cNvPr>
            <p:cNvSpPr/>
            <p:nvPr/>
          </p:nvSpPr>
          <p:spPr>
            <a:xfrm>
              <a:off x="2481568" y="4903820"/>
              <a:ext cx="7200228" cy="572745"/>
            </a:xfrm>
            <a:custGeom>
              <a:avLst/>
              <a:gdLst>
                <a:gd name="connsiteX0" fmla="*/ 30683 w 7200227"/>
                <a:gd name="connsiteY0" fmla="*/ 362057 h 572745"/>
                <a:gd name="connsiteX1" fmla="*/ 259781 w 7200227"/>
                <a:gd name="connsiteY1" fmla="*/ 562518 h 572745"/>
                <a:gd name="connsiteX2" fmla="*/ 3561249 w 7200227"/>
                <a:gd name="connsiteY2" fmla="*/ 562518 h 572745"/>
                <a:gd name="connsiteX3" fmla="*/ 3671707 w 7200227"/>
                <a:gd name="connsiteY3" fmla="*/ 562518 h 572745"/>
                <a:gd name="connsiteX4" fmla="*/ 6973175 w 7200227"/>
                <a:gd name="connsiteY4" fmla="*/ 562518 h 572745"/>
                <a:gd name="connsiteX5" fmla="*/ 7185909 w 7200227"/>
                <a:gd name="connsiteY5" fmla="*/ 362057 h 572745"/>
                <a:gd name="connsiteX6" fmla="*/ 7185909 w 7200227"/>
                <a:gd name="connsiteY6" fmla="*/ 30683 h 572745"/>
                <a:gd name="connsiteX7" fmla="*/ 30683 w 7200227"/>
                <a:gd name="connsiteY7" fmla="*/ 30683 h 572745"/>
                <a:gd name="connsiteX8" fmla="*/ 30683 w 7200227"/>
                <a:gd name="connsiteY8" fmla="*/ 362057 h 572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00227" h="572745">
                  <a:moveTo>
                    <a:pt x="30683" y="362057"/>
                  </a:moveTo>
                  <a:cubicBezTo>
                    <a:pt x="30683" y="464333"/>
                    <a:pt x="141141" y="562518"/>
                    <a:pt x="259781" y="562518"/>
                  </a:cubicBezTo>
                  <a:lnTo>
                    <a:pt x="3561249" y="562518"/>
                  </a:lnTo>
                  <a:lnTo>
                    <a:pt x="3671707" y="562518"/>
                  </a:lnTo>
                  <a:lnTo>
                    <a:pt x="6973175" y="562518"/>
                  </a:lnTo>
                  <a:cubicBezTo>
                    <a:pt x="7091815" y="562518"/>
                    <a:pt x="7185909" y="464333"/>
                    <a:pt x="7185909" y="362057"/>
                  </a:cubicBezTo>
                  <a:lnTo>
                    <a:pt x="7185909" y="30683"/>
                  </a:lnTo>
                  <a:lnTo>
                    <a:pt x="30683" y="30683"/>
                  </a:lnTo>
                  <a:lnTo>
                    <a:pt x="30683" y="36205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B55CF1F7-81E9-45AE-ACDC-2B2D368467AC}"/>
                </a:ext>
              </a:extLst>
            </p:cNvPr>
            <p:cNvSpPr/>
            <p:nvPr/>
          </p:nvSpPr>
          <p:spPr>
            <a:xfrm>
              <a:off x="2747714" y="910966"/>
              <a:ext cx="6676116" cy="3763756"/>
            </a:xfrm>
            <a:custGeom>
              <a:avLst/>
              <a:gdLst>
                <a:gd name="connsiteX0" fmla="*/ 30683 w 6586571"/>
                <a:gd name="connsiteY0" fmla="*/ 30683 h 3763755"/>
                <a:gd name="connsiteX1" fmla="*/ 6564071 w 6586571"/>
                <a:gd name="connsiteY1" fmla="*/ 30683 h 3763755"/>
                <a:gd name="connsiteX2" fmla="*/ 6564071 w 6586571"/>
                <a:gd name="connsiteY2" fmla="*/ 3753528 h 3763755"/>
                <a:gd name="connsiteX3" fmla="*/ 30683 w 6586571"/>
                <a:gd name="connsiteY3" fmla="*/ 3753528 h 3763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86571" h="3763755">
                  <a:moveTo>
                    <a:pt x="30683" y="30683"/>
                  </a:moveTo>
                  <a:lnTo>
                    <a:pt x="6564071" y="30683"/>
                  </a:lnTo>
                  <a:lnTo>
                    <a:pt x="6564071" y="3753528"/>
                  </a:lnTo>
                  <a:lnTo>
                    <a:pt x="30683" y="3753528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3FF879FB-6AED-4A9E-96A7-D4331CF056F2}"/>
                </a:ext>
              </a:extLst>
            </p:cNvPr>
            <p:cNvSpPr/>
            <p:nvPr/>
          </p:nvSpPr>
          <p:spPr>
            <a:xfrm>
              <a:off x="5654591" y="939518"/>
              <a:ext cx="3769239" cy="3736342"/>
            </a:xfrm>
            <a:custGeom>
              <a:avLst/>
              <a:gdLst>
                <a:gd name="connsiteX0" fmla="*/ 2567127 w 4009217"/>
                <a:gd name="connsiteY0" fmla="*/ 30683 h 4295590"/>
                <a:gd name="connsiteX1" fmla="*/ 3798529 w 4009217"/>
                <a:gd name="connsiteY1" fmla="*/ 30683 h 4295590"/>
                <a:gd name="connsiteX2" fmla="*/ 4007172 w 4009217"/>
                <a:gd name="connsiteY2" fmla="*/ 272054 h 4295590"/>
                <a:gd name="connsiteX3" fmla="*/ 3998990 w 4009217"/>
                <a:gd name="connsiteY3" fmla="*/ 4268999 h 4295590"/>
                <a:gd name="connsiteX4" fmla="*/ 30683 w 4009217"/>
                <a:gd name="connsiteY4" fmla="*/ 4268999 h 4295590"/>
                <a:gd name="connsiteX0" fmla="*/ 2536444 w 3976489"/>
                <a:gd name="connsiteY0" fmla="*/ 0 h 4238316"/>
                <a:gd name="connsiteX1" fmla="*/ 3976489 w 3976489"/>
                <a:gd name="connsiteY1" fmla="*/ 241371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536444 w 3976489"/>
                <a:gd name="connsiteY0" fmla="*/ 0 h 4238316"/>
                <a:gd name="connsiteX1" fmla="*/ 3976489 w 3976489"/>
                <a:gd name="connsiteY1" fmla="*/ 213683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473335 w 3976489"/>
                <a:gd name="connsiteY0" fmla="*/ 0 h 4035268"/>
                <a:gd name="connsiteX1" fmla="*/ 3976489 w 3976489"/>
                <a:gd name="connsiteY1" fmla="*/ 10635 h 4035268"/>
                <a:gd name="connsiteX2" fmla="*/ 3968307 w 3976489"/>
                <a:gd name="connsiteY2" fmla="*/ 4035268 h 4035268"/>
                <a:gd name="connsiteX3" fmla="*/ 0 w 3976489"/>
                <a:gd name="connsiteY3" fmla="*/ 4035268 h 4035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76489" h="4035268">
                  <a:moveTo>
                    <a:pt x="2473335" y="0"/>
                  </a:moveTo>
                  <a:lnTo>
                    <a:pt x="3976489" y="10635"/>
                  </a:lnTo>
                  <a:cubicBezTo>
                    <a:pt x="3973762" y="1342950"/>
                    <a:pt x="3971034" y="2702953"/>
                    <a:pt x="3968307" y="4035268"/>
                  </a:cubicBezTo>
                  <a:lnTo>
                    <a:pt x="0" y="4035268"/>
                  </a:lnTo>
                </a:path>
              </a:pathLst>
            </a:custGeom>
            <a:solidFill>
              <a:srgbClr val="999999">
                <a:alpha val="1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4" name="Right Triangle 3">
            <a:extLst>
              <a:ext uri="{FF2B5EF4-FFF2-40B4-BE49-F238E27FC236}">
                <a16:creationId xmlns:a16="http://schemas.microsoft.com/office/drawing/2014/main" id="{D30280A3-FC8E-4B67-8163-4F72E5F7092B}"/>
              </a:ext>
            </a:extLst>
          </p:cNvPr>
          <p:cNvSpPr/>
          <p:nvPr userDrawn="1"/>
        </p:nvSpPr>
        <p:spPr>
          <a:xfrm flipH="1" flipV="1">
            <a:off x="11280575" y="7851"/>
            <a:ext cx="911424" cy="6858000"/>
          </a:xfrm>
          <a:prstGeom prst="rtTriangl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0438CA9E-C483-4B0F-8E15-5CEA86AA0348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1089250" y="2081720"/>
            <a:ext cx="4890798" cy="282320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5C74C7C-4173-4390-9B62-5F9DC8F03BD2}"/>
              </a:ext>
            </a:extLst>
          </p:cNvPr>
          <p:cNvGrpSpPr/>
          <p:nvPr userDrawn="1"/>
        </p:nvGrpSpPr>
        <p:grpSpPr>
          <a:xfrm>
            <a:off x="323529" y="255315"/>
            <a:ext cx="11595131" cy="892632"/>
            <a:chOff x="323529" y="255315"/>
            <a:chExt cx="11595131" cy="892632"/>
          </a:xfrm>
        </p:grpSpPr>
        <p:sp>
          <p:nvSpPr>
            <p:cNvPr id="11" name="Arrow: Chevron 10">
              <a:extLst>
                <a:ext uri="{FF2B5EF4-FFF2-40B4-BE49-F238E27FC236}">
                  <a16:creationId xmlns:a16="http://schemas.microsoft.com/office/drawing/2014/main" id="{2611662F-A7C0-46A1-BFC3-1F1F064E477D}"/>
                </a:ext>
              </a:extLst>
            </p:cNvPr>
            <p:cNvSpPr/>
            <p:nvPr userDrawn="1"/>
          </p:nvSpPr>
          <p:spPr>
            <a:xfrm flipH="1">
              <a:off x="323529" y="255315"/>
              <a:ext cx="678875" cy="892632"/>
            </a:xfrm>
            <a:prstGeom prst="chevron">
              <a:avLst>
                <a:gd name="adj" fmla="val 56521"/>
              </a:avLst>
            </a:pr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/>
            </a:p>
          </p:txBody>
        </p:sp>
        <p:sp>
          <p:nvSpPr>
            <p:cNvPr id="12" name="Arrow: Chevron 11">
              <a:extLst>
                <a:ext uri="{FF2B5EF4-FFF2-40B4-BE49-F238E27FC236}">
                  <a16:creationId xmlns:a16="http://schemas.microsoft.com/office/drawing/2014/main" id="{3B672601-65CA-44F7-BC08-9D6EA9C2E46C}"/>
                </a:ext>
              </a:extLst>
            </p:cNvPr>
            <p:cNvSpPr/>
            <p:nvPr userDrawn="1"/>
          </p:nvSpPr>
          <p:spPr>
            <a:xfrm flipH="1">
              <a:off x="780371" y="255315"/>
              <a:ext cx="678875" cy="892632"/>
            </a:xfrm>
            <a:prstGeom prst="chevron">
              <a:avLst>
                <a:gd name="adj" fmla="val 56521"/>
              </a:avLst>
            </a:pr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A8BAB62-8BE3-46A9-A1BA-A2D9A1A1FE0D}"/>
                </a:ext>
              </a:extLst>
            </p:cNvPr>
            <p:cNvSpPr/>
            <p:nvPr userDrawn="1"/>
          </p:nvSpPr>
          <p:spPr>
            <a:xfrm flipH="1">
              <a:off x="1219197" y="255315"/>
              <a:ext cx="9752245" cy="892632"/>
            </a:xfrm>
            <a:custGeom>
              <a:avLst/>
              <a:gdLst>
                <a:gd name="connsiteX0" fmla="*/ 9363075 w 9752245"/>
                <a:gd name="connsiteY0" fmla="*/ 0 h 892632"/>
                <a:gd name="connsiteX1" fmla="*/ 0 w 9752245"/>
                <a:gd name="connsiteY1" fmla="*/ 0 h 892632"/>
                <a:gd name="connsiteX2" fmla="*/ 389170 w 9752245"/>
                <a:gd name="connsiteY2" fmla="*/ 446316 h 892632"/>
                <a:gd name="connsiteX3" fmla="*/ 0 w 9752245"/>
                <a:gd name="connsiteY3" fmla="*/ 892632 h 892632"/>
                <a:gd name="connsiteX4" fmla="*/ 9363075 w 9752245"/>
                <a:gd name="connsiteY4" fmla="*/ 892632 h 892632"/>
                <a:gd name="connsiteX5" fmla="*/ 9752245 w 9752245"/>
                <a:gd name="connsiteY5" fmla="*/ 446316 h 892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752245" h="892632">
                  <a:moveTo>
                    <a:pt x="9363075" y="0"/>
                  </a:moveTo>
                  <a:lnTo>
                    <a:pt x="0" y="0"/>
                  </a:lnTo>
                  <a:lnTo>
                    <a:pt x="389170" y="446316"/>
                  </a:lnTo>
                  <a:lnTo>
                    <a:pt x="0" y="892632"/>
                  </a:lnTo>
                  <a:lnTo>
                    <a:pt x="9363075" y="892632"/>
                  </a:lnTo>
                  <a:lnTo>
                    <a:pt x="9752245" y="446316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/>
            </a:p>
          </p:txBody>
        </p:sp>
        <p:sp>
          <p:nvSpPr>
            <p:cNvPr id="14" name="Arrow: Chevron 13">
              <a:extLst>
                <a:ext uri="{FF2B5EF4-FFF2-40B4-BE49-F238E27FC236}">
                  <a16:creationId xmlns:a16="http://schemas.microsoft.com/office/drawing/2014/main" id="{24333BE2-6EDB-46D1-AC52-5AB6D52F18F2}"/>
                </a:ext>
              </a:extLst>
            </p:cNvPr>
            <p:cNvSpPr/>
            <p:nvPr userDrawn="1"/>
          </p:nvSpPr>
          <p:spPr>
            <a:xfrm flipH="1">
              <a:off x="10782943" y="255315"/>
              <a:ext cx="678875" cy="892632"/>
            </a:xfrm>
            <a:prstGeom prst="chevron">
              <a:avLst>
                <a:gd name="adj" fmla="val 56521"/>
              </a:avLst>
            </a:pr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/>
            </a:p>
          </p:txBody>
        </p:sp>
        <p:sp>
          <p:nvSpPr>
            <p:cNvPr id="15" name="Arrow: Chevron 14">
              <a:extLst>
                <a:ext uri="{FF2B5EF4-FFF2-40B4-BE49-F238E27FC236}">
                  <a16:creationId xmlns:a16="http://schemas.microsoft.com/office/drawing/2014/main" id="{AE02611A-C481-4D16-9F52-3854D580C813}"/>
                </a:ext>
              </a:extLst>
            </p:cNvPr>
            <p:cNvSpPr/>
            <p:nvPr userDrawn="1"/>
          </p:nvSpPr>
          <p:spPr>
            <a:xfrm flipH="1">
              <a:off x="11239785" y="255315"/>
              <a:ext cx="678875" cy="892632"/>
            </a:xfrm>
            <a:prstGeom prst="chevron">
              <a:avLst>
                <a:gd name="adj" fmla="val 56521"/>
              </a:avLst>
            </a:pr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/>
            </a:p>
          </p:txBody>
        </p:sp>
      </p:grp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4E8E2D26-583D-4101-8D31-21B446E00C1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28680717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s &amp;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D807C618-E5BF-4CE4-BC2D-EC6E0C739711}"/>
              </a:ext>
            </a:extLst>
          </p:cNvPr>
          <p:cNvSpPr>
            <a:spLocks noGrp="1"/>
          </p:cNvSpPr>
          <p:nvPr>
            <p:ph type="pic" idx="10" hasCustomPrompt="1"/>
          </p:nvPr>
        </p:nvSpPr>
        <p:spPr>
          <a:xfrm>
            <a:off x="687337" y="1254229"/>
            <a:ext cx="11504663" cy="299555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And Send To Back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654401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s &amp;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847B1519-FB0F-4532-9389-9EF70CB06407}"/>
              </a:ext>
            </a:extLst>
          </p:cNvPr>
          <p:cNvSpPr>
            <a:spLocks noGrp="1"/>
          </p:cNvSpPr>
          <p:nvPr>
            <p:ph type="pic" idx="10" hasCustomPrompt="1"/>
          </p:nvPr>
        </p:nvSpPr>
        <p:spPr>
          <a:xfrm>
            <a:off x="903131" y="1820285"/>
            <a:ext cx="2496277" cy="423436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And Send To Back </a:t>
            </a:r>
            <a:endParaRPr lang="ko-KR" altLang="en-US" dirty="0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DAF9D1D2-2D5A-405E-97F9-9C9635A49B5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3525365" y="1820285"/>
            <a:ext cx="2496277" cy="423436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And Send To Back </a:t>
            </a:r>
            <a:endParaRPr lang="ko-KR" altLang="en-US" dirty="0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BC95C37A-10E8-4B14-8A77-5AB61D3E5C64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6147599" y="1820285"/>
            <a:ext cx="2496277" cy="423436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And Send To Back </a:t>
            </a:r>
            <a:endParaRPr lang="ko-KR" altLang="en-US" dirty="0"/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E1318EB2-DC6C-4ACB-9E9B-97BA44EA18F2}"/>
              </a:ext>
            </a:extLst>
          </p:cNvPr>
          <p:cNvSpPr>
            <a:spLocks noGrp="1"/>
          </p:cNvSpPr>
          <p:nvPr>
            <p:ph type="pic" idx="14" hasCustomPrompt="1"/>
          </p:nvPr>
        </p:nvSpPr>
        <p:spPr>
          <a:xfrm>
            <a:off x="8769832" y="1820285"/>
            <a:ext cx="2496277" cy="423436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And Send To Back </a:t>
            </a:r>
            <a:endParaRPr lang="ko-KR" alt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BD6023EF-D0E1-4555-8EBF-7CCD43B03DE7}"/>
              </a:ext>
            </a:extLst>
          </p:cNvPr>
          <p:cNvGrpSpPr/>
          <p:nvPr userDrawn="1"/>
        </p:nvGrpSpPr>
        <p:grpSpPr>
          <a:xfrm>
            <a:off x="323529" y="255315"/>
            <a:ext cx="11595131" cy="892632"/>
            <a:chOff x="323529" y="255315"/>
            <a:chExt cx="11595131" cy="892632"/>
          </a:xfrm>
        </p:grpSpPr>
        <p:sp>
          <p:nvSpPr>
            <p:cNvPr id="10" name="Arrow: Chevron 9">
              <a:extLst>
                <a:ext uri="{FF2B5EF4-FFF2-40B4-BE49-F238E27FC236}">
                  <a16:creationId xmlns:a16="http://schemas.microsoft.com/office/drawing/2014/main" id="{7747440C-1C45-4372-95B1-611334EB2164}"/>
                </a:ext>
              </a:extLst>
            </p:cNvPr>
            <p:cNvSpPr/>
            <p:nvPr userDrawn="1"/>
          </p:nvSpPr>
          <p:spPr>
            <a:xfrm flipH="1">
              <a:off x="323529" y="255315"/>
              <a:ext cx="678875" cy="892632"/>
            </a:xfrm>
            <a:prstGeom prst="chevron">
              <a:avLst>
                <a:gd name="adj" fmla="val 56521"/>
              </a:avLst>
            </a:pr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/>
            </a:p>
          </p:txBody>
        </p:sp>
        <p:sp>
          <p:nvSpPr>
            <p:cNvPr id="12" name="Arrow: Chevron 11">
              <a:extLst>
                <a:ext uri="{FF2B5EF4-FFF2-40B4-BE49-F238E27FC236}">
                  <a16:creationId xmlns:a16="http://schemas.microsoft.com/office/drawing/2014/main" id="{DE2EEEA5-AC6C-4E8F-B6F8-A1CADE13001F}"/>
                </a:ext>
              </a:extLst>
            </p:cNvPr>
            <p:cNvSpPr/>
            <p:nvPr userDrawn="1"/>
          </p:nvSpPr>
          <p:spPr>
            <a:xfrm flipH="1">
              <a:off x="780371" y="255315"/>
              <a:ext cx="678875" cy="892632"/>
            </a:xfrm>
            <a:prstGeom prst="chevron">
              <a:avLst>
                <a:gd name="adj" fmla="val 56521"/>
              </a:avLst>
            </a:pr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7735951D-951B-4E13-9A16-4553DB6654EE}"/>
                </a:ext>
              </a:extLst>
            </p:cNvPr>
            <p:cNvSpPr/>
            <p:nvPr userDrawn="1"/>
          </p:nvSpPr>
          <p:spPr>
            <a:xfrm flipH="1">
              <a:off x="1219197" y="255315"/>
              <a:ext cx="9752245" cy="892632"/>
            </a:xfrm>
            <a:custGeom>
              <a:avLst/>
              <a:gdLst>
                <a:gd name="connsiteX0" fmla="*/ 9363075 w 9752245"/>
                <a:gd name="connsiteY0" fmla="*/ 0 h 892632"/>
                <a:gd name="connsiteX1" fmla="*/ 0 w 9752245"/>
                <a:gd name="connsiteY1" fmla="*/ 0 h 892632"/>
                <a:gd name="connsiteX2" fmla="*/ 389170 w 9752245"/>
                <a:gd name="connsiteY2" fmla="*/ 446316 h 892632"/>
                <a:gd name="connsiteX3" fmla="*/ 0 w 9752245"/>
                <a:gd name="connsiteY3" fmla="*/ 892632 h 892632"/>
                <a:gd name="connsiteX4" fmla="*/ 9363075 w 9752245"/>
                <a:gd name="connsiteY4" fmla="*/ 892632 h 892632"/>
                <a:gd name="connsiteX5" fmla="*/ 9752245 w 9752245"/>
                <a:gd name="connsiteY5" fmla="*/ 446316 h 892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752245" h="892632">
                  <a:moveTo>
                    <a:pt x="9363075" y="0"/>
                  </a:moveTo>
                  <a:lnTo>
                    <a:pt x="0" y="0"/>
                  </a:lnTo>
                  <a:lnTo>
                    <a:pt x="389170" y="446316"/>
                  </a:lnTo>
                  <a:lnTo>
                    <a:pt x="0" y="892632"/>
                  </a:lnTo>
                  <a:lnTo>
                    <a:pt x="9363075" y="892632"/>
                  </a:lnTo>
                  <a:lnTo>
                    <a:pt x="9752245" y="446316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/>
            </a:p>
          </p:txBody>
        </p:sp>
        <p:sp>
          <p:nvSpPr>
            <p:cNvPr id="15" name="Arrow: Chevron 14">
              <a:extLst>
                <a:ext uri="{FF2B5EF4-FFF2-40B4-BE49-F238E27FC236}">
                  <a16:creationId xmlns:a16="http://schemas.microsoft.com/office/drawing/2014/main" id="{423970C8-39A4-4CE7-A2B2-12916D7EBC06}"/>
                </a:ext>
              </a:extLst>
            </p:cNvPr>
            <p:cNvSpPr/>
            <p:nvPr userDrawn="1"/>
          </p:nvSpPr>
          <p:spPr>
            <a:xfrm flipH="1">
              <a:off x="10782943" y="255315"/>
              <a:ext cx="678875" cy="892632"/>
            </a:xfrm>
            <a:prstGeom prst="chevron">
              <a:avLst>
                <a:gd name="adj" fmla="val 56521"/>
              </a:avLst>
            </a:pr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/>
            </a:p>
          </p:txBody>
        </p:sp>
        <p:sp>
          <p:nvSpPr>
            <p:cNvPr id="16" name="Arrow: Chevron 15">
              <a:extLst>
                <a:ext uri="{FF2B5EF4-FFF2-40B4-BE49-F238E27FC236}">
                  <a16:creationId xmlns:a16="http://schemas.microsoft.com/office/drawing/2014/main" id="{37684DFF-C5DF-4D65-BE50-8F29DFC9CF7B}"/>
                </a:ext>
              </a:extLst>
            </p:cNvPr>
            <p:cNvSpPr/>
            <p:nvPr userDrawn="1"/>
          </p:nvSpPr>
          <p:spPr>
            <a:xfrm flipH="1">
              <a:off x="11239785" y="255315"/>
              <a:ext cx="678875" cy="892632"/>
            </a:xfrm>
            <a:prstGeom prst="chevron">
              <a:avLst>
                <a:gd name="adj" fmla="val 56521"/>
              </a:avLst>
            </a:pr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/>
            </a:p>
          </p:txBody>
        </p:sp>
      </p:grpSp>
      <p:sp>
        <p:nvSpPr>
          <p:cNvPr id="17" name="Text Placeholder 9">
            <a:extLst>
              <a:ext uri="{FF2B5EF4-FFF2-40B4-BE49-F238E27FC236}">
                <a16:creationId xmlns:a16="http://schemas.microsoft.com/office/drawing/2014/main" id="{08949351-4749-4A1B-A985-C7EA94F6463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13192001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s &amp;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BD6023EF-D0E1-4555-8EBF-7CCD43B03DE7}"/>
              </a:ext>
            </a:extLst>
          </p:cNvPr>
          <p:cNvGrpSpPr/>
          <p:nvPr userDrawn="1"/>
        </p:nvGrpSpPr>
        <p:grpSpPr>
          <a:xfrm>
            <a:off x="323529" y="255315"/>
            <a:ext cx="11595131" cy="892632"/>
            <a:chOff x="323529" y="255315"/>
            <a:chExt cx="11595131" cy="892632"/>
          </a:xfrm>
        </p:grpSpPr>
        <p:sp>
          <p:nvSpPr>
            <p:cNvPr id="10" name="Arrow: Chevron 9">
              <a:extLst>
                <a:ext uri="{FF2B5EF4-FFF2-40B4-BE49-F238E27FC236}">
                  <a16:creationId xmlns:a16="http://schemas.microsoft.com/office/drawing/2014/main" id="{7747440C-1C45-4372-95B1-611334EB2164}"/>
                </a:ext>
              </a:extLst>
            </p:cNvPr>
            <p:cNvSpPr/>
            <p:nvPr userDrawn="1"/>
          </p:nvSpPr>
          <p:spPr>
            <a:xfrm flipH="1">
              <a:off x="323529" y="255315"/>
              <a:ext cx="678875" cy="892632"/>
            </a:xfrm>
            <a:prstGeom prst="chevron">
              <a:avLst>
                <a:gd name="adj" fmla="val 56521"/>
              </a:avLst>
            </a:pr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/>
            </a:p>
          </p:txBody>
        </p:sp>
        <p:sp>
          <p:nvSpPr>
            <p:cNvPr id="12" name="Arrow: Chevron 11">
              <a:extLst>
                <a:ext uri="{FF2B5EF4-FFF2-40B4-BE49-F238E27FC236}">
                  <a16:creationId xmlns:a16="http://schemas.microsoft.com/office/drawing/2014/main" id="{DE2EEEA5-AC6C-4E8F-B6F8-A1CADE13001F}"/>
                </a:ext>
              </a:extLst>
            </p:cNvPr>
            <p:cNvSpPr/>
            <p:nvPr userDrawn="1"/>
          </p:nvSpPr>
          <p:spPr>
            <a:xfrm flipH="1">
              <a:off x="780371" y="255315"/>
              <a:ext cx="678875" cy="892632"/>
            </a:xfrm>
            <a:prstGeom prst="chevron">
              <a:avLst>
                <a:gd name="adj" fmla="val 56521"/>
              </a:avLst>
            </a:pr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7735951D-951B-4E13-9A16-4553DB6654EE}"/>
                </a:ext>
              </a:extLst>
            </p:cNvPr>
            <p:cNvSpPr/>
            <p:nvPr userDrawn="1"/>
          </p:nvSpPr>
          <p:spPr>
            <a:xfrm flipH="1">
              <a:off x="1219197" y="255315"/>
              <a:ext cx="9752245" cy="892632"/>
            </a:xfrm>
            <a:custGeom>
              <a:avLst/>
              <a:gdLst>
                <a:gd name="connsiteX0" fmla="*/ 9363075 w 9752245"/>
                <a:gd name="connsiteY0" fmla="*/ 0 h 892632"/>
                <a:gd name="connsiteX1" fmla="*/ 0 w 9752245"/>
                <a:gd name="connsiteY1" fmla="*/ 0 h 892632"/>
                <a:gd name="connsiteX2" fmla="*/ 389170 w 9752245"/>
                <a:gd name="connsiteY2" fmla="*/ 446316 h 892632"/>
                <a:gd name="connsiteX3" fmla="*/ 0 w 9752245"/>
                <a:gd name="connsiteY3" fmla="*/ 892632 h 892632"/>
                <a:gd name="connsiteX4" fmla="*/ 9363075 w 9752245"/>
                <a:gd name="connsiteY4" fmla="*/ 892632 h 892632"/>
                <a:gd name="connsiteX5" fmla="*/ 9752245 w 9752245"/>
                <a:gd name="connsiteY5" fmla="*/ 446316 h 892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752245" h="892632">
                  <a:moveTo>
                    <a:pt x="9363075" y="0"/>
                  </a:moveTo>
                  <a:lnTo>
                    <a:pt x="0" y="0"/>
                  </a:lnTo>
                  <a:lnTo>
                    <a:pt x="389170" y="446316"/>
                  </a:lnTo>
                  <a:lnTo>
                    <a:pt x="0" y="892632"/>
                  </a:lnTo>
                  <a:lnTo>
                    <a:pt x="9363075" y="892632"/>
                  </a:lnTo>
                  <a:lnTo>
                    <a:pt x="9752245" y="446316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/>
            </a:p>
          </p:txBody>
        </p:sp>
        <p:sp>
          <p:nvSpPr>
            <p:cNvPr id="15" name="Arrow: Chevron 14">
              <a:extLst>
                <a:ext uri="{FF2B5EF4-FFF2-40B4-BE49-F238E27FC236}">
                  <a16:creationId xmlns:a16="http://schemas.microsoft.com/office/drawing/2014/main" id="{423970C8-39A4-4CE7-A2B2-12916D7EBC06}"/>
                </a:ext>
              </a:extLst>
            </p:cNvPr>
            <p:cNvSpPr/>
            <p:nvPr userDrawn="1"/>
          </p:nvSpPr>
          <p:spPr>
            <a:xfrm flipH="1">
              <a:off x="10782943" y="255315"/>
              <a:ext cx="678875" cy="892632"/>
            </a:xfrm>
            <a:prstGeom prst="chevron">
              <a:avLst>
                <a:gd name="adj" fmla="val 56521"/>
              </a:avLst>
            </a:pr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/>
            </a:p>
          </p:txBody>
        </p:sp>
        <p:sp>
          <p:nvSpPr>
            <p:cNvPr id="16" name="Arrow: Chevron 15">
              <a:extLst>
                <a:ext uri="{FF2B5EF4-FFF2-40B4-BE49-F238E27FC236}">
                  <a16:creationId xmlns:a16="http://schemas.microsoft.com/office/drawing/2014/main" id="{37684DFF-C5DF-4D65-BE50-8F29DFC9CF7B}"/>
                </a:ext>
              </a:extLst>
            </p:cNvPr>
            <p:cNvSpPr/>
            <p:nvPr userDrawn="1"/>
          </p:nvSpPr>
          <p:spPr>
            <a:xfrm flipH="1">
              <a:off x="11239785" y="255315"/>
              <a:ext cx="678875" cy="892632"/>
            </a:xfrm>
            <a:prstGeom prst="chevron">
              <a:avLst>
                <a:gd name="adj" fmla="val 56521"/>
              </a:avLst>
            </a:pr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/>
            </a:p>
          </p:txBody>
        </p:sp>
      </p:grpSp>
      <p:sp>
        <p:nvSpPr>
          <p:cNvPr id="17" name="Text Placeholder 9">
            <a:extLst>
              <a:ext uri="{FF2B5EF4-FFF2-40B4-BE49-F238E27FC236}">
                <a16:creationId xmlns:a16="http://schemas.microsoft.com/office/drawing/2014/main" id="{08949351-4749-4A1B-A985-C7EA94F6463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C6AD309-23D4-44C0-9D64-79E7FAD671D2}"/>
              </a:ext>
            </a:extLst>
          </p:cNvPr>
          <p:cNvSpPr/>
          <p:nvPr userDrawn="1"/>
        </p:nvSpPr>
        <p:spPr>
          <a:xfrm>
            <a:off x="3066222" y="4026571"/>
            <a:ext cx="4464000" cy="212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 sz="1800"/>
          </a:p>
        </p:txBody>
      </p:sp>
      <p:sp>
        <p:nvSpPr>
          <p:cNvPr id="18" name="그림 개체 틀 2">
            <a:extLst>
              <a:ext uri="{FF2B5EF4-FFF2-40B4-BE49-F238E27FC236}">
                <a16:creationId xmlns:a16="http://schemas.microsoft.com/office/drawing/2014/main" id="{79679C48-5407-4D3E-91E0-1EF95FB7325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 flipH="1">
            <a:off x="7145771" y="4018025"/>
            <a:ext cx="4320000" cy="2124000"/>
          </a:xfrm>
          <a:custGeom>
            <a:avLst/>
            <a:gdLst>
              <a:gd name="connsiteX0" fmla="*/ 0 w 3474149"/>
              <a:gd name="connsiteY0" fmla="*/ 0 h 1385171"/>
              <a:gd name="connsiteX1" fmla="*/ 3474149 w 3474149"/>
              <a:gd name="connsiteY1" fmla="*/ 0 h 1385171"/>
              <a:gd name="connsiteX2" fmla="*/ 3474149 w 3474149"/>
              <a:gd name="connsiteY2" fmla="*/ 1385171 h 1385171"/>
              <a:gd name="connsiteX3" fmla="*/ 0 w 3474149"/>
              <a:gd name="connsiteY3" fmla="*/ 1385171 h 1385171"/>
              <a:gd name="connsiteX4" fmla="*/ 0 w 3474149"/>
              <a:gd name="connsiteY4" fmla="*/ 0 h 1385171"/>
              <a:gd name="connsiteX0" fmla="*/ 0 w 3474149"/>
              <a:gd name="connsiteY0" fmla="*/ 0 h 1385171"/>
              <a:gd name="connsiteX1" fmla="*/ 3474149 w 3474149"/>
              <a:gd name="connsiteY1" fmla="*/ 0 h 1385171"/>
              <a:gd name="connsiteX2" fmla="*/ 3474149 w 3474149"/>
              <a:gd name="connsiteY2" fmla="*/ 1385171 h 1385171"/>
              <a:gd name="connsiteX3" fmla="*/ 0 w 3474149"/>
              <a:gd name="connsiteY3" fmla="*/ 1385171 h 1385171"/>
              <a:gd name="connsiteX4" fmla="*/ 0 w 3474149"/>
              <a:gd name="connsiteY4" fmla="*/ 0 h 1385171"/>
              <a:gd name="connsiteX0" fmla="*/ 0 w 3474149"/>
              <a:gd name="connsiteY0" fmla="*/ 0 h 1385171"/>
              <a:gd name="connsiteX1" fmla="*/ 3474149 w 3474149"/>
              <a:gd name="connsiteY1" fmla="*/ 0 h 1385171"/>
              <a:gd name="connsiteX2" fmla="*/ 3474149 w 3474149"/>
              <a:gd name="connsiteY2" fmla="*/ 1385171 h 1385171"/>
              <a:gd name="connsiteX3" fmla="*/ 0 w 3474149"/>
              <a:gd name="connsiteY3" fmla="*/ 1385171 h 1385171"/>
              <a:gd name="connsiteX4" fmla="*/ 0 w 3474149"/>
              <a:gd name="connsiteY4" fmla="*/ 0 h 1385171"/>
              <a:gd name="connsiteX0" fmla="*/ 0 w 3475063"/>
              <a:gd name="connsiteY0" fmla="*/ 0 h 1385171"/>
              <a:gd name="connsiteX1" fmla="*/ 3474149 w 3475063"/>
              <a:gd name="connsiteY1" fmla="*/ 0 h 1385171"/>
              <a:gd name="connsiteX2" fmla="*/ 3475063 w 3475063"/>
              <a:gd name="connsiteY2" fmla="*/ 422426 h 1385171"/>
              <a:gd name="connsiteX3" fmla="*/ 3474149 w 3475063"/>
              <a:gd name="connsiteY3" fmla="*/ 1385171 h 1385171"/>
              <a:gd name="connsiteX4" fmla="*/ 0 w 3475063"/>
              <a:gd name="connsiteY4" fmla="*/ 1385171 h 1385171"/>
              <a:gd name="connsiteX5" fmla="*/ 0 w 3475063"/>
              <a:gd name="connsiteY5" fmla="*/ 0 h 1385171"/>
              <a:gd name="connsiteX0" fmla="*/ 0 w 3728608"/>
              <a:gd name="connsiteY0" fmla="*/ 0 h 1385171"/>
              <a:gd name="connsiteX1" fmla="*/ 3474149 w 3728608"/>
              <a:gd name="connsiteY1" fmla="*/ 0 h 1385171"/>
              <a:gd name="connsiteX2" fmla="*/ 3475063 w 3728608"/>
              <a:gd name="connsiteY2" fmla="*/ 422426 h 1385171"/>
              <a:gd name="connsiteX3" fmla="*/ 3465538 w 3728608"/>
              <a:gd name="connsiteY3" fmla="*/ 822476 h 1385171"/>
              <a:gd name="connsiteX4" fmla="*/ 3474149 w 3728608"/>
              <a:gd name="connsiteY4" fmla="*/ 1385171 h 1385171"/>
              <a:gd name="connsiteX5" fmla="*/ 0 w 3728608"/>
              <a:gd name="connsiteY5" fmla="*/ 1385171 h 1385171"/>
              <a:gd name="connsiteX6" fmla="*/ 0 w 3728608"/>
              <a:gd name="connsiteY6" fmla="*/ 0 h 1385171"/>
              <a:gd name="connsiteX0" fmla="*/ 0 w 3475615"/>
              <a:gd name="connsiteY0" fmla="*/ 0 h 1385171"/>
              <a:gd name="connsiteX1" fmla="*/ 3474149 w 3475615"/>
              <a:gd name="connsiteY1" fmla="*/ 0 h 1385171"/>
              <a:gd name="connsiteX2" fmla="*/ 3475063 w 3475615"/>
              <a:gd name="connsiteY2" fmla="*/ 422426 h 1385171"/>
              <a:gd name="connsiteX3" fmla="*/ 3465538 w 3475615"/>
              <a:gd name="connsiteY3" fmla="*/ 822476 h 1385171"/>
              <a:gd name="connsiteX4" fmla="*/ 3474149 w 3475615"/>
              <a:gd name="connsiteY4" fmla="*/ 1385171 h 1385171"/>
              <a:gd name="connsiteX5" fmla="*/ 0 w 3475615"/>
              <a:gd name="connsiteY5" fmla="*/ 1385171 h 1385171"/>
              <a:gd name="connsiteX6" fmla="*/ 0 w 3475615"/>
              <a:gd name="connsiteY6" fmla="*/ 0 h 1385171"/>
              <a:gd name="connsiteX0" fmla="*/ 0 w 3475739"/>
              <a:gd name="connsiteY0" fmla="*/ 0 h 1385171"/>
              <a:gd name="connsiteX1" fmla="*/ 3474149 w 3475739"/>
              <a:gd name="connsiteY1" fmla="*/ 0 h 1385171"/>
              <a:gd name="connsiteX2" fmla="*/ 3475063 w 3475739"/>
              <a:gd name="connsiteY2" fmla="*/ 422426 h 1385171"/>
              <a:gd name="connsiteX3" fmla="*/ 3456013 w 3475739"/>
              <a:gd name="connsiteY3" fmla="*/ 698651 h 1385171"/>
              <a:gd name="connsiteX4" fmla="*/ 3465538 w 3475739"/>
              <a:gd name="connsiteY4" fmla="*/ 822476 h 1385171"/>
              <a:gd name="connsiteX5" fmla="*/ 3474149 w 3475739"/>
              <a:gd name="connsiteY5" fmla="*/ 1385171 h 1385171"/>
              <a:gd name="connsiteX6" fmla="*/ 0 w 3475739"/>
              <a:gd name="connsiteY6" fmla="*/ 1385171 h 1385171"/>
              <a:gd name="connsiteX7" fmla="*/ 0 w 3475739"/>
              <a:gd name="connsiteY7" fmla="*/ 0 h 1385171"/>
              <a:gd name="connsiteX0" fmla="*/ 0 w 3684621"/>
              <a:gd name="connsiteY0" fmla="*/ 0 h 1385171"/>
              <a:gd name="connsiteX1" fmla="*/ 3474149 w 3684621"/>
              <a:gd name="connsiteY1" fmla="*/ 0 h 1385171"/>
              <a:gd name="connsiteX2" fmla="*/ 3475063 w 3684621"/>
              <a:gd name="connsiteY2" fmla="*/ 422426 h 1385171"/>
              <a:gd name="connsiteX3" fmla="*/ 3684613 w 3684621"/>
              <a:gd name="connsiteY3" fmla="*/ 717701 h 1385171"/>
              <a:gd name="connsiteX4" fmla="*/ 3465538 w 3684621"/>
              <a:gd name="connsiteY4" fmla="*/ 822476 h 1385171"/>
              <a:gd name="connsiteX5" fmla="*/ 3474149 w 3684621"/>
              <a:gd name="connsiteY5" fmla="*/ 1385171 h 1385171"/>
              <a:gd name="connsiteX6" fmla="*/ 0 w 3684621"/>
              <a:gd name="connsiteY6" fmla="*/ 1385171 h 1385171"/>
              <a:gd name="connsiteX7" fmla="*/ 0 w 3684621"/>
              <a:gd name="connsiteY7" fmla="*/ 0 h 1385171"/>
              <a:gd name="connsiteX0" fmla="*/ 0 w 3684621"/>
              <a:gd name="connsiteY0" fmla="*/ 0 h 1385171"/>
              <a:gd name="connsiteX1" fmla="*/ 3474149 w 3684621"/>
              <a:gd name="connsiteY1" fmla="*/ 0 h 1385171"/>
              <a:gd name="connsiteX2" fmla="*/ 3475063 w 3684621"/>
              <a:gd name="connsiteY2" fmla="*/ 422426 h 1385171"/>
              <a:gd name="connsiteX3" fmla="*/ 3684613 w 3684621"/>
              <a:gd name="connsiteY3" fmla="*/ 717701 h 1385171"/>
              <a:gd name="connsiteX4" fmla="*/ 3484588 w 3684621"/>
              <a:gd name="connsiteY4" fmla="*/ 946301 h 1385171"/>
              <a:gd name="connsiteX5" fmla="*/ 3474149 w 3684621"/>
              <a:gd name="connsiteY5" fmla="*/ 1385171 h 1385171"/>
              <a:gd name="connsiteX6" fmla="*/ 0 w 3684621"/>
              <a:gd name="connsiteY6" fmla="*/ 1385171 h 1385171"/>
              <a:gd name="connsiteX7" fmla="*/ 0 w 3684621"/>
              <a:gd name="connsiteY7" fmla="*/ 0 h 1385171"/>
              <a:gd name="connsiteX0" fmla="*/ 0 w 3694146"/>
              <a:gd name="connsiteY0" fmla="*/ 0 h 1385171"/>
              <a:gd name="connsiteX1" fmla="*/ 3474149 w 3694146"/>
              <a:gd name="connsiteY1" fmla="*/ 0 h 1385171"/>
              <a:gd name="connsiteX2" fmla="*/ 3475063 w 3694146"/>
              <a:gd name="connsiteY2" fmla="*/ 422426 h 1385171"/>
              <a:gd name="connsiteX3" fmla="*/ 3694138 w 3694146"/>
              <a:gd name="connsiteY3" fmla="*/ 679601 h 1385171"/>
              <a:gd name="connsiteX4" fmla="*/ 3484588 w 3694146"/>
              <a:gd name="connsiteY4" fmla="*/ 946301 h 1385171"/>
              <a:gd name="connsiteX5" fmla="*/ 3474149 w 3694146"/>
              <a:gd name="connsiteY5" fmla="*/ 1385171 h 1385171"/>
              <a:gd name="connsiteX6" fmla="*/ 0 w 3694146"/>
              <a:gd name="connsiteY6" fmla="*/ 1385171 h 1385171"/>
              <a:gd name="connsiteX7" fmla="*/ 0 w 3694146"/>
              <a:gd name="connsiteY7" fmla="*/ 0 h 1385171"/>
              <a:gd name="connsiteX0" fmla="*/ 0 w 3694138"/>
              <a:gd name="connsiteY0" fmla="*/ 0 h 1385171"/>
              <a:gd name="connsiteX1" fmla="*/ 3474149 w 3694138"/>
              <a:gd name="connsiteY1" fmla="*/ 0 h 1385171"/>
              <a:gd name="connsiteX2" fmla="*/ 3475063 w 3694138"/>
              <a:gd name="connsiteY2" fmla="*/ 422426 h 1385171"/>
              <a:gd name="connsiteX3" fmla="*/ 3694138 w 3694138"/>
              <a:gd name="connsiteY3" fmla="*/ 679601 h 1385171"/>
              <a:gd name="connsiteX4" fmla="*/ 3484588 w 3694138"/>
              <a:gd name="connsiteY4" fmla="*/ 946301 h 1385171"/>
              <a:gd name="connsiteX5" fmla="*/ 3474149 w 3694138"/>
              <a:gd name="connsiteY5" fmla="*/ 1385171 h 1385171"/>
              <a:gd name="connsiteX6" fmla="*/ 0 w 3694138"/>
              <a:gd name="connsiteY6" fmla="*/ 1385171 h 1385171"/>
              <a:gd name="connsiteX7" fmla="*/ 0 w 3694138"/>
              <a:gd name="connsiteY7" fmla="*/ 0 h 1385171"/>
              <a:gd name="connsiteX0" fmla="*/ 0 w 3694138"/>
              <a:gd name="connsiteY0" fmla="*/ 0 h 1385171"/>
              <a:gd name="connsiteX1" fmla="*/ 3474149 w 3694138"/>
              <a:gd name="connsiteY1" fmla="*/ 0 h 1385171"/>
              <a:gd name="connsiteX2" fmla="*/ 3475063 w 3694138"/>
              <a:gd name="connsiteY2" fmla="*/ 422426 h 1385171"/>
              <a:gd name="connsiteX3" fmla="*/ 3694138 w 3694138"/>
              <a:gd name="connsiteY3" fmla="*/ 679601 h 1385171"/>
              <a:gd name="connsiteX4" fmla="*/ 3484588 w 3694138"/>
              <a:gd name="connsiteY4" fmla="*/ 946301 h 1385171"/>
              <a:gd name="connsiteX5" fmla="*/ 3474149 w 3694138"/>
              <a:gd name="connsiteY5" fmla="*/ 1385171 h 1385171"/>
              <a:gd name="connsiteX6" fmla="*/ 0 w 3694138"/>
              <a:gd name="connsiteY6" fmla="*/ 1385171 h 1385171"/>
              <a:gd name="connsiteX7" fmla="*/ 0 w 3694138"/>
              <a:gd name="connsiteY7" fmla="*/ 0 h 1385171"/>
              <a:gd name="connsiteX0" fmla="*/ 0 w 3694138"/>
              <a:gd name="connsiteY0" fmla="*/ 0 h 1385171"/>
              <a:gd name="connsiteX1" fmla="*/ 3474149 w 3694138"/>
              <a:gd name="connsiteY1" fmla="*/ 0 h 1385171"/>
              <a:gd name="connsiteX2" fmla="*/ 3484116 w 3694138"/>
              <a:gd name="connsiteY2" fmla="*/ 472220 h 1385171"/>
              <a:gd name="connsiteX3" fmla="*/ 3694138 w 3694138"/>
              <a:gd name="connsiteY3" fmla="*/ 679601 h 1385171"/>
              <a:gd name="connsiteX4" fmla="*/ 3484588 w 3694138"/>
              <a:gd name="connsiteY4" fmla="*/ 946301 h 1385171"/>
              <a:gd name="connsiteX5" fmla="*/ 3474149 w 3694138"/>
              <a:gd name="connsiteY5" fmla="*/ 1385171 h 1385171"/>
              <a:gd name="connsiteX6" fmla="*/ 0 w 3694138"/>
              <a:gd name="connsiteY6" fmla="*/ 1385171 h 1385171"/>
              <a:gd name="connsiteX7" fmla="*/ 0 w 3694138"/>
              <a:gd name="connsiteY7" fmla="*/ 0 h 1385171"/>
              <a:gd name="connsiteX0" fmla="*/ 0 w 3694138"/>
              <a:gd name="connsiteY0" fmla="*/ 0 h 1385171"/>
              <a:gd name="connsiteX1" fmla="*/ 3474149 w 3694138"/>
              <a:gd name="connsiteY1" fmla="*/ 0 h 1385171"/>
              <a:gd name="connsiteX2" fmla="*/ 3484116 w 3694138"/>
              <a:gd name="connsiteY2" fmla="*/ 558228 h 1385171"/>
              <a:gd name="connsiteX3" fmla="*/ 3694138 w 3694138"/>
              <a:gd name="connsiteY3" fmla="*/ 679601 h 1385171"/>
              <a:gd name="connsiteX4" fmla="*/ 3484588 w 3694138"/>
              <a:gd name="connsiteY4" fmla="*/ 946301 h 1385171"/>
              <a:gd name="connsiteX5" fmla="*/ 3474149 w 3694138"/>
              <a:gd name="connsiteY5" fmla="*/ 1385171 h 1385171"/>
              <a:gd name="connsiteX6" fmla="*/ 0 w 3694138"/>
              <a:gd name="connsiteY6" fmla="*/ 1385171 h 1385171"/>
              <a:gd name="connsiteX7" fmla="*/ 0 w 3694138"/>
              <a:gd name="connsiteY7" fmla="*/ 0 h 1385171"/>
              <a:gd name="connsiteX0" fmla="*/ 0 w 3694138"/>
              <a:gd name="connsiteY0" fmla="*/ 0 h 1385171"/>
              <a:gd name="connsiteX1" fmla="*/ 3474149 w 3694138"/>
              <a:gd name="connsiteY1" fmla="*/ 0 h 1385171"/>
              <a:gd name="connsiteX2" fmla="*/ 3484116 w 3694138"/>
              <a:gd name="connsiteY2" fmla="*/ 558228 h 1385171"/>
              <a:gd name="connsiteX3" fmla="*/ 3694138 w 3694138"/>
              <a:gd name="connsiteY3" fmla="*/ 679601 h 1385171"/>
              <a:gd name="connsiteX4" fmla="*/ 3484588 w 3694138"/>
              <a:gd name="connsiteY4" fmla="*/ 946301 h 1385171"/>
              <a:gd name="connsiteX5" fmla="*/ 3474149 w 3694138"/>
              <a:gd name="connsiteY5" fmla="*/ 1385171 h 1385171"/>
              <a:gd name="connsiteX6" fmla="*/ 0 w 3694138"/>
              <a:gd name="connsiteY6" fmla="*/ 1385171 h 1385171"/>
              <a:gd name="connsiteX7" fmla="*/ 0 w 3694138"/>
              <a:gd name="connsiteY7" fmla="*/ 0 h 1385171"/>
              <a:gd name="connsiteX0" fmla="*/ 0 w 3694138"/>
              <a:gd name="connsiteY0" fmla="*/ 0 h 1385171"/>
              <a:gd name="connsiteX1" fmla="*/ 3474149 w 3694138"/>
              <a:gd name="connsiteY1" fmla="*/ 0 h 1385171"/>
              <a:gd name="connsiteX2" fmla="*/ 3484116 w 3694138"/>
              <a:gd name="connsiteY2" fmla="*/ 558228 h 1385171"/>
              <a:gd name="connsiteX3" fmla="*/ 3694138 w 3694138"/>
              <a:gd name="connsiteY3" fmla="*/ 679601 h 1385171"/>
              <a:gd name="connsiteX4" fmla="*/ 3484588 w 3694138"/>
              <a:gd name="connsiteY4" fmla="*/ 946301 h 1385171"/>
              <a:gd name="connsiteX5" fmla="*/ 3474149 w 3694138"/>
              <a:gd name="connsiteY5" fmla="*/ 1385171 h 1385171"/>
              <a:gd name="connsiteX6" fmla="*/ 0 w 3694138"/>
              <a:gd name="connsiteY6" fmla="*/ 1385171 h 1385171"/>
              <a:gd name="connsiteX7" fmla="*/ 0 w 3694138"/>
              <a:gd name="connsiteY7" fmla="*/ 0 h 1385171"/>
              <a:gd name="connsiteX0" fmla="*/ 0 w 3694138"/>
              <a:gd name="connsiteY0" fmla="*/ 0 h 1385171"/>
              <a:gd name="connsiteX1" fmla="*/ 3474149 w 3694138"/>
              <a:gd name="connsiteY1" fmla="*/ 0 h 1385171"/>
              <a:gd name="connsiteX2" fmla="*/ 3484116 w 3694138"/>
              <a:gd name="connsiteY2" fmla="*/ 558228 h 1385171"/>
              <a:gd name="connsiteX3" fmla="*/ 3694138 w 3694138"/>
              <a:gd name="connsiteY3" fmla="*/ 679601 h 1385171"/>
              <a:gd name="connsiteX4" fmla="*/ 3484588 w 3694138"/>
              <a:gd name="connsiteY4" fmla="*/ 946301 h 1385171"/>
              <a:gd name="connsiteX5" fmla="*/ 3474149 w 3694138"/>
              <a:gd name="connsiteY5" fmla="*/ 1385171 h 1385171"/>
              <a:gd name="connsiteX6" fmla="*/ 0 w 3694138"/>
              <a:gd name="connsiteY6" fmla="*/ 1385171 h 1385171"/>
              <a:gd name="connsiteX7" fmla="*/ 0 w 3694138"/>
              <a:gd name="connsiteY7" fmla="*/ 0 h 1385171"/>
              <a:gd name="connsiteX0" fmla="*/ 0 w 3694138"/>
              <a:gd name="connsiteY0" fmla="*/ 0 h 1385171"/>
              <a:gd name="connsiteX1" fmla="*/ 3474149 w 3694138"/>
              <a:gd name="connsiteY1" fmla="*/ 0 h 1385171"/>
              <a:gd name="connsiteX2" fmla="*/ 3484116 w 3694138"/>
              <a:gd name="connsiteY2" fmla="*/ 558228 h 1385171"/>
              <a:gd name="connsiteX3" fmla="*/ 3694138 w 3694138"/>
              <a:gd name="connsiteY3" fmla="*/ 679601 h 1385171"/>
              <a:gd name="connsiteX4" fmla="*/ 3484588 w 3694138"/>
              <a:gd name="connsiteY4" fmla="*/ 946301 h 1385171"/>
              <a:gd name="connsiteX5" fmla="*/ 3474149 w 3694138"/>
              <a:gd name="connsiteY5" fmla="*/ 1385171 h 1385171"/>
              <a:gd name="connsiteX6" fmla="*/ 0 w 3694138"/>
              <a:gd name="connsiteY6" fmla="*/ 1385171 h 1385171"/>
              <a:gd name="connsiteX7" fmla="*/ 0 w 3694138"/>
              <a:gd name="connsiteY7" fmla="*/ 0 h 1385171"/>
              <a:gd name="connsiteX0" fmla="*/ 0 w 3694138"/>
              <a:gd name="connsiteY0" fmla="*/ 0 h 1385171"/>
              <a:gd name="connsiteX1" fmla="*/ 3474149 w 3694138"/>
              <a:gd name="connsiteY1" fmla="*/ 0 h 1385171"/>
              <a:gd name="connsiteX2" fmla="*/ 3484116 w 3694138"/>
              <a:gd name="connsiteY2" fmla="*/ 558228 h 1385171"/>
              <a:gd name="connsiteX3" fmla="*/ 3694138 w 3694138"/>
              <a:gd name="connsiteY3" fmla="*/ 679601 h 1385171"/>
              <a:gd name="connsiteX4" fmla="*/ 3484588 w 3694138"/>
              <a:gd name="connsiteY4" fmla="*/ 946301 h 1385171"/>
              <a:gd name="connsiteX5" fmla="*/ 3474149 w 3694138"/>
              <a:gd name="connsiteY5" fmla="*/ 1385171 h 1385171"/>
              <a:gd name="connsiteX6" fmla="*/ 0 w 3694138"/>
              <a:gd name="connsiteY6" fmla="*/ 1385171 h 1385171"/>
              <a:gd name="connsiteX7" fmla="*/ 0 w 3694138"/>
              <a:gd name="connsiteY7" fmla="*/ 0 h 1385171"/>
              <a:gd name="connsiteX0" fmla="*/ 0 w 3694138"/>
              <a:gd name="connsiteY0" fmla="*/ 0 h 1385171"/>
              <a:gd name="connsiteX1" fmla="*/ 3474149 w 3694138"/>
              <a:gd name="connsiteY1" fmla="*/ 0 h 1385171"/>
              <a:gd name="connsiteX2" fmla="*/ 3484116 w 3694138"/>
              <a:gd name="connsiteY2" fmla="*/ 558228 h 1385171"/>
              <a:gd name="connsiteX3" fmla="*/ 3694138 w 3694138"/>
              <a:gd name="connsiteY3" fmla="*/ 679601 h 1385171"/>
              <a:gd name="connsiteX4" fmla="*/ 3484588 w 3694138"/>
              <a:gd name="connsiteY4" fmla="*/ 833132 h 1385171"/>
              <a:gd name="connsiteX5" fmla="*/ 3474149 w 3694138"/>
              <a:gd name="connsiteY5" fmla="*/ 1385171 h 1385171"/>
              <a:gd name="connsiteX6" fmla="*/ 0 w 3694138"/>
              <a:gd name="connsiteY6" fmla="*/ 1385171 h 1385171"/>
              <a:gd name="connsiteX7" fmla="*/ 0 w 3694138"/>
              <a:gd name="connsiteY7" fmla="*/ 0 h 1385171"/>
              <a:gd name="connsiteX0" fmla="*/ 0 w 3694138"/>
              <a:gd name="connsiteY0" fmla="*/ 0 h 1385171"/>
              <a:gd name="connsiteX1" fmla="*/ 3474149 w 3694138"/>
              <a:gd name="connsiteY1" fmla="*/ 0 h 1385171"/>
              <a:gd name="connsiteX2" fmla="*/ 3484116 w 3694138"/>
              <a:gd name="connsiteY2" fmla="*/ 558228 h 1385171"/>
              <a:gd name="connsiteX3" fmla="*/ 3694138 w 3694138"/>
              <a:gd name="connsiteY3" fmla="*/ 679601 h 1385171"/>
              <a:gd name="connsiteX4" fmla="*/ 3484588 w 3694138"/>
              <a:gd name="connsiteY4" fmla="*/ 833132 h 1385171"/>
              <a:gd name="connsiteX5" fmla="*/ 3474149 w 3694138"/>
              <a:gd name="connsiteY5" fmla="*/ 1385171 h 1385171"/>
              <a:gd name="connsiteX6" fmla="*/ 0 w 3694138"/>
              <a:gd name="connsiteY6" fmla="*/ 1385171 h 1385171"/>
              <a:gd name="connsiteX7" fmla="*/ 0 w 3694138"/>
              <a:gd name="connsiteY7" fmla="*/ 0 h 1385171"/>
              <a:gd name="connsiteX0" fmla="*/ 0 w 3694138"/>
              <a:gd name="connsiteY0" fmla="*/ 0 h 1385171"/>
              <a:gd name="connsiteX1" fmla="*/ 3474149 w 3694138"/>
              <a:gd name="connsiteY1" fmla="*/ 0 h 1385171"/>
              <a:gd name="connsiteX2" fmla="*/ 3484116 w 3694138"/>
              <a:gd name="connsiteY2" fmla="*/ 558228 h 1385171"/>
              <a:gd name="connsiteX3" fmla="*/ 3694138 w 3694138"/>
              <a:gd name="connsiteY3" fmla="*/ 679601 h 1385171"/>
              <a:gd name="connsiteX4" fmla="*/ 3484588 w 3694138"/>
              <a:gd name="connsiteY4" fmla="*/ 833132 h 1385171"/>
              <a:gd name="connsiteX5" fmla="*/ 3474149 w 3694138"/>
              <a:gd name="connsiteY5" fmla="*/ 1385171 h 1385171"/>
              <a:gd name="connsiteX6" fmla="*/ 0 w 3694138"/>
              <a:gd name="connsiteY6" fmla="*/ 1385171 h 1385171"/>
              <a:gd name="connsiteX7" fmla="*/ 0 w 3694138"/>
              <a:gd name="connsiteY7" fmla="*/ 0 h 1385171"/>
              <a:gd name="connsiteX0" fmla="*/ 0 w 3703192"/>
              <a:gd name="connsiteY0" fmla="*/ 0 h 1385171"/>
              <a:gd name="connsiteX1" fmla="*/ 3474149 w 3703192"/>
              <a:gd name="connsiteY1" fmla="*/ 0 h 1385171"/>
              <a:gd name="connsiteX2" fmla="*/ 3484116 w 3703192"/>
              <a:gd name="connsiteY2" fmla="*/ 558228 h 1385171"/>
              <a:gd name="connsiteX3" fmla="*/ 3703192 w 3703192"/>
              <a:gd name="connsiteY3" fmla="*/ 684128 h 1385171"/>
              <a:gd name="connsiteX4" fmla="*/ 3484588 w 3703192"/>
              <a:gd name="connsiteY4" fmla="*/ 833132 h 1385171"/>
              <a:gd name="connsiteX5" fmla="*/ 3474149 w 3703192"/>
              <a:gd name="connsiteY5" fmla="*/ 1385171 h 1385171"/>
              <a:gd name="connsiteX6" fmla="*/ 0 w 3703192"/>
              <a:gd name="connsiteY6" fmla="*/ 1385171 h 1385171"/>
              <a:gd name="connsiteX7" fmla="*/ 0 w 3703192"/>
              <a:gd name="connsiteY7" fmla="*/ 0 h 1385171"/>
              <a:gd name="connsiteX0" fmla="*/ 0 w 3529685"/>
              <a:gd name="connsiteY0" fmla="*/ 0 h 1385171"/>
              <a:gd name="connsiteX1" fmla="*/ 3474149 w 3529685"/>
              <a:gd name="connsiteY1" fmla="*/ 0 h 1385171"/>
              <a:gd name="connsiteX2" fmla="*/ 3484116 w 3529685"/>
              <a:gd name="connsiteY2" fmla="*/ 558228 h 1385171"/>
              <a:gd name="connsiteX3" fmla="*/ 3244740 w 3529685"/>
              <a:gd name="connsiteY3" fmla="*/ 690668 h 1385171"/>
              <a:gd name="connsiteX4" fmla="*/ 3484588 w 3529685"/>
              <a:gd name="connsiteY4" fmla="*/ 833132 h 1385171"/>
              <a:gd name="connsiteX5" fmla="*/ 3474149 w 3529685"/>
              <a:gd name="connsiteY5" fmla="*/ 1385171 h 1385171"/>
              <a:gd name="connsiteX6" fmla="*/ 0 w 3529685"/>
              <a:gd name="connsiteY6" fmla="*/ 1385171 h 1385171"/>
              <a:gd name="connsiteX7" fmla="*/ 0 w 3529685"/>
              <a:gd name="connsiteY7" fmla="*/ 0 h 1385171"/>
              <a:gd name="connsiteX0" fmla="*/ 0 w 3529685"/>
              <a:gd name="connsiteY0" fmla="*/ 0 h 1385171"/>
              <a:gd name="connsiteX1" fmla="*/ 3474149 w 3529685"/>
              <a:gd name="connsiteY1" fmla="*/ 0 h 1385171"/>
              <a:gd name="connsiteX2" fmla="*/ 3484116 w 3529685"/>
              <a:gd name="connsiteY2" fmla="*/ 558228 h 1385171"/>
              <a:gd name="connsiteX3" fmla="*/ 3244740 w 3529685"/>
              <a:gd name="connsiteY3" fmla="*/ 690668 h 1385171"/>
              <a:gd name="connsiteX4" fmla="*/ 3484588 w 3529685"/>
              <a:gd name="connsiteY4" fmla="*/ 833132 h 1385171"/>
              <a:gd name="connsiteX5" fmla="*/ 3474149 w 3529685"/>
              <a:gd name="connsiteY5" fmla="*/ 1385171 h 1385171"/>
              <a:gd name="connsiteX6" fmla="*/ 0 w 3529685"/>
              <a:gd name="connsiteY6" fmla="*/ 1385171 h 1385171"/>
              <a:gd name="connsiteX7" fmla="*/ 0 w 3529685"/>
              <a:gd name="connsiteY7" fmla="*/ 0 h 1385171"/>
              <a:gd name="connsiteX0" fmla="*/ 0 w 3484809"/>
              <a:gd name="connsiteY0" fmla="*/ 0 h 1385171"/>
              <a:gd name="connsiteX1" fmla="*/ 3474149 w 3484809"/>
              <a:gd name="connsiteY1" fmla="*/ 0 h 1385171"/>
              <a:gd name="connsiteX2" fmla="*/ 3484116 w 3484809"/>
              <a:gd name="connsiteY2" fmla="*/ 558228 h 1385171"/>
              <a:gd name="connsiteX3" fmla="*/ 3244740 w 3484809"/>
              <a:gd name="connsiteY3" fmla="*/ 690668 h 1385171"/>
              <a:gd name="connsiteX4" fmla="*/ 3484588 w 3484809"/>
              <a:gd name="connsiteY4" fmla="*/ 833132 h 1385171"/>
              <a:gd name="connsiteX5" fmla="*/ 3474149 w 3484809"/>
              <a:gd name="connsiteY5" fmla="*/ 1385171 h 1385171"/>
              <a:gd name="connsiteX6" fmla="*/ 0 w 3484809"/>
              <a:gd name="connsiteY6" fmla="*/ 1385171 h 1385171"/>
              <a:gd name="connsiteX7" fmla="*/ 0 w 3484809"/>
              <a:gd name="connsiteY7" fmla="*/ 0 h 1385171"/>
              <a:gd name="connsiteX0" fmla="*/ 0 w 3484809"/>
              <a:gd name="connsiteY0" fmla="*/ 0 h 1385171"/>
              <a:gd name="connsiteX1" fmla="*/ 3474149 w 3484809"/>
              <a:gd name="connsiteY1" fmla="*/ 0 h 1385171"/>
              <a:gd name="connsiteX2" fmla="*/ 3484116 w 3484809"/>
              <a:gd name="connsiteY2" fmla="*/ 558228 h 1385171"/>
              <a:gd name="connsiteX3" fmla="*/ 3244740 w 3484809"/>
              <a:gd name="connsiteY3" fmla="*/ 690668 h 1385171"/>
              <a:gd name="connsiteX4" fmla="*/ 3484588 w 3484809"/>
              <a:gd name="connsiteY4" fmla="*/ 833132 h 1385171"/>
              <a:gd name="connsiteX5" fmla="*/ 3474149 w 3484809"/>
              <a:gd name="connsiteY5" fmla="*/ 1385171 h 1385171"/>
              <a:gd name="connsiteX6" fmla="*/ 0 w 3484809"/>
              <a:gd name="connsiteY6" fmla="*/ 1385171 h 1385171"/>
              <a:gd name="connsiteX7" fmla="*/ 0 w 3484809"/>
              <a:gd name="connsiteY7" fmla="*/ 0 h 1385171"/>
              <a:gd name="connsiteX0" fmla="*/ 0 w 3484809"/>
              <a:gd name="connsiteY0" fmla="*/ 0 h 1385171"/>
              <a:gd name="connsiteX1" fmla="*/ 3474149 w 3484809"/>
              <a:gd name="connsiteY1" fmla="*/ 0 h 1385171"/>
              <a:gd name="connsiteX2" fmla="*/ 3484116 w 3484809"/>
              <a:gd name="connsiteY2" fmla="*/ 558228 h 1385171"/>
              <a:gd name="connsiteX3" fmla="*/ 3244740 w 3484809"/>
              <a:gd name="connsiteY3" fmla="*/ 690668 h 1385171"/>
              <a:gd name="connsiteX4" fmla="*/ 3484588 w 3484809"/>
              <a:gd name="connsiteY4" fmla="*/ 833132 h 1385171"/>
              <a:gd name="connsiteX5" fmla="*/ 3474149 w 3484809"/>
              <a:gd name="connsiteY5" fmla="*/ 1385171 h 1385171"/>
              <a:gd name="connsiteX6" fmla="*/ 0 w 3484809"/>
              <a:gd name="connsiteY6" fmla="*/ 1385171 h 1385171"/>
              <a:gd name="connsiteX7" fmla="*/ 0 w 3484809"/>
              <a:gd name="connsiteY7" fmla="*/ 0 h 1385171"/>
              <a:gd name="connsiteX0" fmla="*/ 0 w 3484116"/>
              <a:gd name="connsiteY0" fmla="*/ 0 h 1385171"/>
              <a:gd name="connsiteX1" fmla="*/ 3474149 w 3484116"/>
              <a:gd name="connsiteY1" fmla="*/ 0 h 1385171"/>
              <a:gd name="connsiteX2" fmla="*/ 3484116 w 3484116"/>
              <a:gd name="connsiteY2" fmla="*/ 558228 h 1385171"/>
              <a:gd name="connsiteX3" fmla="*/ 3244740 w 3484116"/>
              <a:gd name="connsiteY3" fmla="*/ 690668 h 1385171"/>
              <a:gd name="connsiteX4" fmla="*/ 3476995 w 3484116"/>
              <a:gd name="connsiteY4" fmla="*/ 833132 h 1385171"/>
              <a:gd name="connsiteX5" fmla="*/ 3474149 w 3484116"/>
              <a:gd name="connsiteY5" fmla="*/ 1385171 h 1385171"/>
              <a:gd name="connsiteX6" fmla="*/ 0 w 3484116"/>
              <a:gd name="connsiteY6" fmla="*/ 1385171 h 1385171"/>
              <a:gd name="connsiteX7" fmla="*/ 0 w 3484116"/>
              <a:gd name="connsiteY7" fmla="*/ 0 h 1385171"/>
              <a:gd name="connsiteX0" fmla="*/ 0 w 3484116"/>
              <a:gd name="connsiteY0" fmla="*/ 0 h 1385171"/>
              <a:gd name="connsiteX1" fmla="*/ 3481172 w 3484116"/>
              <a:gd name="connsiteY1" fmla="*/ 0 h 1385171"/>
              <a:gd name="connsiteX2" fmla="*/ 3484116 w 3484116"/>
              <a:gd name="connsiteY2" fmla="*/ 558228 h 1385171"/>
              <a:gd name="connsiteX3" fmla="*/ 3244740 w 3484116"/>
              <a:gd name="connsiteY3" fmla="*/ 690668 h 1385171"/>
              <a:gd name="connsiteX4" fmla="*/ 3476995 w 3484116"/>
              <a:gd name="connsiteY4" fmla="*/ 833132 h 1385171"/>
              <a:gd name="connsiteX5" fmla="*/ 3474149 w 3484116"/>
              <a:gd name="connsiteY5" fmla="*/ 1385171 h 1385171"/>
              <a:gd name="connsiteX6" fmla="*/ 0 w 3484116"/>
              <a:gd name="connsiteY6" fmla="*/ 1385171 h 1385171"/>
              <a:gd name="connsiteX7" fmla="*/ 0 w 3484116"/>
              <a:gd name="connsiteY7" fmla="*/ 0 h 1385171"/>
              <a:gd name="connsiteX0" fmla="*/ 0 w 3484116"/>
              <a:gd name="connsiteY0" fmla="*/ 0 h 1385171"/>
              <a:gd name="connsiteX1" fmla="*/ 3481172 w 3484116"/>
              <a:gd name="connsiteY1" fmla="*/ 0 h 1385171"/>
              <a:gd name="connsiteX2" fmla="*/ 3484116 w 3484116"/>
              <a:gd name="connsiteY2" fmla="*/ 558228 h 1385171"/>
              <a:gd name="connsiteX3" fmla="*/ 3223670 w 3484116"/>
              <a:gd name="connsiteY3" fmla="*/ 696347 h 1385171"/>
              <a:gd name="connsiteX4" fmla="*/ 3476995 w 3484116"/>
              <a:gd name="connsiteY4" fmla="*/ 833132 h 1385171"/>
              <a:gd name="connsiteX5" fmla="*/ 3474149 w 3484116"/>
              <a:gd name="connsiteY5" fmla="*/ 1385171 h 1385171"/>
              <a:gd name="connsiteX6" fmla="*/ 0 w 3484116"/>
              <a:gd name="connsiteY6" fmla="*/ 1385171 h 1385171"/>
              <a:gd name="connsiteX7" fmla="*/ 0 w 3484116"/>
              <a:gd name="connsiteY7" fmla="*/ 0 h 1385171"/>
              <a:gd name="connsiteX0" fmla="*/ 0 w 3484116"/>
              <a:gd name="connsiteY0" fmla="*/ 0 h 1385171"/>
              <a:gd name="connsiteX1" fmla="*/ 3481172 w 3484116"/>
              <a:gd name="connsiteY1" fmla="*/ 0 h 1385171"/>
              <a:gd name="connsiteX2" fmla="*/ 3484116 w 3484116"/>
              <a:gd name="connsiteY2" fmla="*/ 558228 h 1385171"/>
              <a:gd name="connsiteX3" fmla="*/ 3216646 w 3484116"/>
              <a:gd name="connsiteY3" fmla="*/ 696347 h 1385171"/>
              <a:gd name="connsiteX4" fmla="*/ 3476995 w 3484116"/>
              <a:gd name="connsiteY4" fmla="*/ 833132 h 1385171"/>
              <a:gd name="connsiteX5" fmla="*/ 3474149 w 3484116"/>
              <a:gd name="connsiteY5" fmla="*/ 1385171 h 1385171"/>
              <a:gd name="connsiteX6" fmla="*/ 0 w 3484116"/>
              <a:gd name="connsiteY6" fmla="*/ 1385171 h 1385171"/>
              <a:gd name="connsiteX7" fmla="*/ 0 w 3484116"/>
              <a:gd name="connsiteY7" fmla="*/ 0 h 1385171"/>
              <a:gd name="connsiteX0" fmla="*/ 0 w 3484116"/>
              <a:gd name="connsiteY0" fmla="*/ 0 h 1385171"/>
              <a:gd name="connsiteX1" fmla="*/ 3481172 w 3484116"/>
              <a:gd name="connsiteY1" fmla="*/ 0 h 1385171"/>
              <a:gd name="connsiteX2" fmla="*/ 3484116 w 3484116"/>
              <a:gd name="connsiteY2" fmla="*/ 558228 h 1385171"/>
              <a:gd name="connsiteX3" fmla="*/ 3223670 w 3484116"/>
              <a:gd name="connsiteY3" fmla="*/ 696347 h 1385171"/>
              <a:gd name="connsiteX4" fmla="*/ 3476995 w 3484116"/>
              <a:gd name="connsiteY4" fmla="*/ 833132 h 1385171"/>
              <a:gd name="connsiteX5" fmla="*/ 3474149 w 3484116"/>
              <a:gd name="connsiteY5" fmla="*/ 1385171 h 1385171"/>
              <a:gd name="connsiteX6" fmla="*/ 0 w 3484116"/>
              <a:gd name="connsiteY6" fmla="*/ 1385171 h 1385171"/>
              <a:gd name="connsiteX7" fmla="*/ 0 w 3484116"/>
              <a:gd name="connsiteY7" fmla="*/ 0 h 1385171"/>
              <a:gd name="connsiteX0" fmla="*/ 0 w 3484116"/>
              <a:gd name="connsiteY0" fmla="*/ 0 h 1385171"/>
              <a:gd name="connsiteX1" fmla="*/ 3481172 w 3484116"/>
              <a:gd name="connsiteY1" fmla="*/ 0 h 1385171"/>
              <a:gd name="connsiteX2" fmla="*/ 3484116 w 3484116"/>
              <a:gd name="connsiteY2" fmla="*/ 558228 h 1385171"/>
              <a:gd name="connsiteX3" fmla="*/ 3223670 w 3484116"/>
              <a:gd name="connsiteY3" fmla="*/ 696347 h 1385171"/>
              <a:gd name="connsiteX4" fmla="*/ 3476995 w 3484116"/>
              <a:gd name="connsiteY4" fmla="*/ 833132 h 1385171"/>
              <a:gd name="connsiteX5" fmla="*/ 3474149 w 3484116"/>
              <a:gd name="connsiteY5" fmla="*/ 1385171 h 1385171"/>
              <a:gd name="connsiteX6" fmla="*/ 0 w 3484116"/>
              <a:gd name="connsiteY6" fmla="*/ 1385171 h 1385171"/>
              <a:gd name="connsiteX7" fmla="*/ 0 w 3484116"/>
              <a:gd name="connsiteY7" fmla="*/ 0 h 1385171"/>
              <a:gd name="connsiteX0" fmla="*/ 0 w 3484116"/>
              <a:gd name="connsiteY0" fmla="*/ 0 h 1385171"/>
              <a:gd name="connsiteX1" fmla="*/ 3481172 w 3484116"/>
              <a:gd name="connsiteY1" fmla="*/ 0 h 1385171"/>
              <a:gd name="connsiteX2" fmla="*/ 3484116 w 3484116"/>
              <a:gd name="connsiteY2" fmla="*/ 558228 h 1385171"/>
              <a:gd name="connsiteX3" fmla="*/ 3209623 w 3484116"/>
              <a:gd name="connsiteY3" fmla="*/ 702026 h 1385171"/>
              <a:gd name="connsiteX4" fmla="*/ 3476995 w 3484116"/>
              <a:gd name="connsiteY4" fmla="*/ 833132 h 1385171"/>
              <a:gd name="connsiteX5" fmla="*/ 3474149 w 3484116"/>
              <a:gd name="connsiteY5" fmla="*/ 1385171 h 1385171"/>
              <a:gd name="connsiteX6" fmla="*/ 0 w 3484116"/>
              <a:gd name="connsiteY6" fmla="*/ 1385171 h 1385171"/>
              <a:gd name="connsiteX7" fmla="*/ 0 w 3484116"/>
              <a:gd name="connsiteY7" fmla="*/ 0 h 1385171"/>
              <a:gd name="connsiteX0" fmla="*/ 0 w 3484116"/>
              <a:gd name="connsiteY0" fmla="*/ 0 h 1385171"/>
              <a:gd name="connsiteX1" fmla="*/ 3481172 w 3484116"/>
              <a:gd name="connsiteY1" fmla="*/ 0 h 1385171"/>
              <a:gd name="connsiteX2" fmla="*/ 3484116 w 3484116"/>
              <a:gd name="connsiteY2" fmla="*/ 558228 h 1385171"/>
              <a:gd name="connsiteX3" fmla="*/ 3209623 w 3484116"/>
              <a:gd name="connsiteY3" fmla="*/ 702026 h 1385171"/>
              <a:gd name="connsiteX4" fmla="*/ 3476995 w 3484116"/>
              <a:gd name="connsiteY4" fmla="*/ 833132 h 1385171"/>
              <a:gd name="connsiteX5" fmla="*/ 3474149 w 3484116"/>
              <a:gd name="connsiteY5" fmla="*/ 1385171 h 1385171"/>
              <a:gd name="connsiteX6" fmla="*/ 0 w 3484116"/>
              <a:gd name="connsiteY6" fmla="*/ 1385171 h 1385171"/>
              <a:gd name="connsiteX7" fmla="*/ 0 w 3484116"/>
              <a:gd name="connsiteY7" fmla="*/ 0 h 1385171"/>
              <a:gd name="connsiteX0" fmla="*/ 0 w 3484116"/>
              <a:gd name="connsiteY0" fmla="*/ 0 h 1385171"/>
              <a:gd name="connsiteX1" fmla="*/ 3481172 w 3484116"/>
              <a:gd name="connsiteY1" fmla="*/ 0 h 1385171"/>
              <a:gd name="connsiteX2" fmla="*/ 3484116 w 3484116"/>
              <a:gd name="connsiteY2" fmla="*/ 558228 h 1385171"/>
              <a:gd name="connsiteX3" fmla="*/ 3209623 w 3484116"/>
              <a:gd name="connsiteY3" fmla="*/ 702026 h 1385171"/>
              <a:gd name="connsiteX4" fmla="*/ 3476995 w 3484116"/>
              <a:gd name="connsiteY4" fmla="*/ 833132 h 1385171"/>
              <a:gd name="connsiteX5" fmla="*/ 3474149 w 3484116"/>
              <a:gd name="connsiteY5" fmla="*/ 1385171 h 1385171"/>
              <a:gd name="connsiteX6" fmla="*/ 0 w 3484116"/>
              <a:gd name="connsiteY6" fmla="*/ 1385171 h 1385171"/>
              <a:gd name="connsiteX7" fmla="*/ 0 w 3484116"/>
              <a:gd name="connsiteY7" fmla="*/ 0 h 1385171"/>
              <a:gd name="connsiteX0" fmla="*/ 0 w 3484116"/>
              <a:gd name="connsiteY0" fmla="*/ 0 h 1385171"/>
              <a:gd name="connsiteX1" fmla="*/ 3481172 w 3484116"/>
              <a:gd name="connsiteY1" fmla="*/ 0 h 1385171"/>
              <a:gd name="connsiteX2" fmla="*/ 3484116 w 3484116"/>
              <a:gd name="connsiteY2" fmla="*/ 558228 h 1385171"/>
              <a:gd name="connsiteX3" fmla="*/ 3209623 w 3484116"/>
              <a:gd name="connsiteY3" fmla="*/ 702026 h 1385171"/>
              <a:gd name="connsiteX4" fmla="*/ 3476995 w 3484116"/>
              <a:gd name="connsiteY4" fmla="*/ 833132 h 1385171"/>
              <a:gd name="connsiteX5" fmla="*/ 3474149 w 3484116"/>
              <a:gd name="connsiteY5" fmla="*/ 1385171 h 1385171"/>
              <a:gd name="connsiteX6" fmla="*/ 0 w 3484116"/>
              <a:gd name="connsiteY6" fmla="*/ 1385171 h 1385171"/>
              <a:gd name="connsiteX7" fmla="*/ 0 w 3484116"/>
              <a:gd name="connsiteY7" fmla="*/ 0 h 1385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84116" h="1385171">
                <a:moveTo>
                  <a:pt x="0" y="0"/>
                </a:moveTo>
                <a:lnTo>
                  <a:pt x="3481172" y="0"/>
                </a:lnTo>
                <a:cubicBezTo>
                  <a:pt x="3481477" y="140809"/>
                  <a:pt x="3483811" y="417419"/>
                  <a:pt x="3484116" y="558228"/>
                </a:cubicBezTo>
                <a:cubicBezTo>
                  <a:pt x="3241294" y="690823"/>
                  <a:pt x="3392809" y="595682"/>
                  <a:pt x="3209623" y="702026"/>
                </a:cubicBezTo>
                <a:cubicBezTo>
                  <a:pt x="3342466" y="770912"/>
                  <a:pt x="3354142" y="760160"/>
                  <a:pt x="3476995" y="833132"/>
                </a:cubicBezTo>
                <a:cubicBezTo>
                  <a:pt x="3478430" y="947552"/>
                  <a:pt x="3480239" y="853239"/>
                  <a:pt x="3474149" y="1385171"/>
                </a:cubicBezTo>
                <a:lnTo>
                  <a:pt x="0" y="1385171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F1AA56D-9F51-4548-8A03-959C9407DEA4}"/>
              </a:ext>
            </a:extLst>
          </p:cNvPr>
          <p:cNvSpPr/>
          <p:nvPr userDrawn="1"/>
        </p:nvSpPr>
        <p:spPr>
          <a:xfrm>
            <a:off x="3066222" y="1892511"/>
            <a:ext cx="4464000" cy="212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 sz="1800"/>
          </a:p>
        </p:txBody>
      </p:sp>
      <p:sp>
        <p:nvSpPr>
          <p:cNvPr id="20" name="그림 개체 틀 2">
            <a:extLst>
              <a:ext uri="{FF2B5EF4-FFF2-40B4-BE49-F238E27FC236}">
                <a16:creationId xmlns:a16="http://schemas.microsoft.com/office/drawing/2014/main" id="{1B2421DD-6580-439F-A896-99B266F0E8A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 flipH="1">
            <a:off x="7145771" y="1892511"/>
            <a:ext cx="4320000" cy="2124000"/>
          </a:xfrm>
          <a:custGeom>
            <a:avLst/>
            <a:gdLst>
              <a:gd name="connsiteX0" fmla="*/ 0 w 3474149"/>
              <a:gd name="connsiteY0" fmla="*/ 0 h 1385171"/>
              <a:gd name="connsiteX1" fmla="*/ 3474149 w 3474149"/>
              <a:gd name="connsiteY1" fmla="*/ 0 h 1385171"/>
              <a:gd name="connsiteX2" fmla="*/ 3474149 w 3474149"/>
              <a:gd name="connsiteY2" fmla="*/ 1385171 h 1385171"/>
              <a:gd name="connsiteX3" fmla="*/ 0 w 3474149"/>
              <a:gd name="connsiteY3" fmla="*/ 1385171 h 1385171"/>
              <a:gd name="connsiteX4" fmla="*/ 0 w 3474149"/>
              <a:gd name="connsiteY4" fmla="*/ 0 h 1385171"/>
              <a:gd name="connsiteX0" fmla="*/ 0 w 3474149"/>
              <a:gd name="connsiteY0" fmla="*/ 0 h 1385171"/>
              <a:gd name="connsiteX1" fmla="*/ 3474149 w 3474149"/>
              <a:gd name="connsiteY1" fmla="*/ 0 h 1385171"/>
              <a:gd name="connsiteX2" fmla="*/ 3474149 w 3474149"/>
              <a:gd name="connsiteY2" fmla="*/ 1385171 h 1385171"/>
              <a:gd name="connsiteX3" fmla="*/ 0 w 3474149"/>
              <a:gd name="connsiteY3" fmla="*/ 1385171 h 1385171"/>
              <a:gd name="connsiteX4" fmla="*/ 0 w 3474149"/>
              <a:gd name="connsiteY4" fmla="*/ 0 h 1385171"/>
              <a:gd name="connsiteX0" fmla="*/ 0 w 3474149"/>
              <a:gd name="connsiteY0" fmla="*/ 0 h 1385171"/>
              <a:gd name="connsiteX1" fmla="*/ 3474149 w 3474149"/>
              <a:gd name="connsiteY1" fmla="*/ 0 h 1385171"/>
              <a:gd name="connsiteX2" fmla="*/ 3474149 w 3474149"/>
              <a:gd name="connsiteY2" fmla="*/ 1385171 h 1385171"/>
              <a:gd name="connsiteX3" fmla="*/ 0 w 3474149"/>
              <a:gd name="connsiteY3" fmla="*/ 1385171 h 1385171"/>
              <a:gd name="connsiteX4" fmla="*/ 0 w 3474149"/>
              <a:gd name="connsiteY4" fmla="*/ 0 h 1385171"/>
              <a:gd name="connsiteX0" fmla="*/ 0 w 3475063"/>
              <a:gd name="connsiteY0" fmla="*/ 0 h 1385171"/>
              <a:gd name="connsiteX1" fmla="*/ 3474149 w 3475063"/>
              <a:gd name="connsiteY1" fmla="*/ 0 h 1385171"/>
              <a:gd name="connsiteX2" fmla="*/ 3475063 w 3475063"/>
              <a:gd name="connsiteY2" fmla="*/ 422426 h 1385171"/>
              <a:gd name="connsiteX3" fmla="*/ 3474149 w 3475063"/>
              <a:gd name="connsiteY3" fmla="*/ 1385171 h 1385171"/>
              <a:gd name="connsiteX4" fmla="*/ 0 w 3475063"/>
              <a:gd name="connsiteY4" fmla="*/ 1385171 h 1385171"/>
              <a:gd name="connsiteX5" fmla="*/ 0 w 3475063"/>
              <a:gd name="connsiteY5" fmla="*/ 0 h 1385171"/>
              <a:gd name="connsiteX0" fmla="*/ 0 w 3728608"/>
              <a:gd name="connsiteY0" fmla="*/ 0 h 1385171"/>
              <a:gd name="connsiteX1" fmla="*/ 3474149 w 3728608"/>
              <a:gd name="connsiteY1" fmla="*/ 0 h 1385171"/>
              <a:gd name="connsiteX2" fmla="*/ 3475063 w 3728608"/>
              <a:gd name="connsiteY2" fmla="*/ 422426 h 1385171"/>
              <a:gd name="connsiteX3" fmla="*/ 3465538 w 3728608"/>
              <a:gd name="connsiteY3" fmla="*/ 822476 h 1385171"/>
              <a:gd name="connsiteX4" fmla="*/ 3474149 w 3728608"/>
              <a:gd name="connsiteY4" fmla="*/ 1385171 h 1385171"/>
              <a:gd name="connsiteX5" fmla="*/ 0 w 3728608"/>
              <a:gd name="connsiteY5" fmla="*/ 1385171 h 1385171"/>
              <a:gd name="connsiteX6" fmla="*/ 0 w 3728608"/>
              <a:gd name="connsiteY6" fmla="*/ 0 h 1385171"/>
              <a:gd name="connsiteX0" fmla="*/ 0 w 3475615"/>
              <a:gd name="connsiteY0" fmla="*/ 0 h 1385171"/>
              <a:gd name="connsiteX1" fmla="*/ 3474149 w 3475615"/>
              <a:gd name="connsiteY1" fmla="*/ 0 h 1385171"/>
              <a:gd name="connsiteX2" fmla="*/ 3475063 w 3475615"/>
              <a:gd name="connsiteY2" fmla="*/ 422426 h 1385171"/>
              <a:gd name="connsiteX3" fmla="*/ 3465538 w 3475615"/>
              <a:gd name="connsiteY3" fmla="*/ 822476 h 1385171"/>
              <a:gd name="connsiteX4" fmla="*/ 3474149 w 3475615"/>
              <a:gd name="connsiteY4" fmla="*/ 1385171 h 1385171"/>
              <a:gd name="connsiteX5" fmla="*/ 0 w 3475615"/>
              <a:gd name="connsiteY5" fmla="*/ 1385171 h 1385171"/>
              <a:gd name="connsiteX6" fmla="*/ 0 w 3475615"/>
              <a:gd name="connsiteY6" fmla="*/ 0 h 1385171"/>
              <a:gd name="connsiteX0" fmla="*/ 0 w 3475739"/>
              <a:gd name="connsiteY0" fmla="*/ 0 h 1385171"/>
              <a:gd name="connsiteX1" fmla="*/ 3474149 w 3475739"/>
              <a:gd name="connsiteY1" fmla="*/ 0 h 1385171"/>
              <a:gd name="connsiteX2" fmla="*/ 3475063 w 3475739"/>
              <a:gd name="connsiteY2" fmla="*/ 422426 h 1385171"/>
              <a:gd name="connsiteX3" fmla="*/ 3456013 w 3475739"/>
              <a:gd name="connsiteY3" fmla="*/ 698651 h 1385171"/>
              <a:gd name="connsiteX4" fmla="*/ 3465538 w 3475739"/>
              <a:gd name="connsiteY4" fmla="*/ 822476 h 1385171"/>
              <a:gd name="connsiteX5" fmla="*/ 3474149 w 3475739"/>
              <a:gd name="connsiteY5" fmla="*/ 1385171 h 1385171"/>
              <a:gd name="connsiteX6" fmla="*/ 0 w 3475739"/>
              <a:gd name="connsiteY6" fmla="*/ 1385171 h 1385171"/>
              <a:gd name="connsiteX7" fmla="*/ 0 w 3475739"/>
              <a:gd name="connsiteY7" fmla="*/ 0 h 1385171"/>
              <a:gd name="connsiteX0" fmla="*/ 0 w 3684621"/>
              <a:gd name="connsiteY0" fmla="*/ 0 h 1385171"/>
              <a:gd name="connsiteX1" fmla="*/ 3474149 w 3684621"/>
              <a:gd name="connsiteY1" fmla="*/ 0 h 1385171"/>
              <a:gd name="connsiteX2" fmla="*/ 3475063 w 3684621"/>
              <a:gd name="connsiteY2" fmla="*/ 422426 h 1385171"/>
              <a:gd name="connsiteX3" fmla="*/ 3684613 w 3684621"/>
              <a:gd name="connsiteY3" fmla="*/ 717701 h 1385171"/>
              <a:gd name="connsiteX4" fmla="*/ 3465538 w 3684621"/>
              <a:gd name="connsiteY4" fmla="*/ 822476 h 1385171"/>
              <a:gd name="connsiteX5" fmla="*/ 3474149 w 3684621"/>
              <a:gd name="connsiteY5" fmla="*/ 1385171 h 1385171"/>
              <a:gd name="connsiteX6" fmla="*/ 0 w 3684621"/>
              <a:gd name="connsiteY6" fmla="*/ 1385171 h 1385171"/>
              <a:gd name="connsiteX7" fmla="*/ 0 w 3684621"/>
              <a:gd name="connsiteY7" fmla="*/ 0 h 1385171"/>
              <a:gd name="connsiteX0" fmla="*/ 0 w 3684621"/>
              <a:gd name="connsiteY0" fmla="*/ 0 h 1385171"/>
              <a:gd name="connsiteX1" fmla="*/ 3474149 w 3684621"/>
              <a:gd name="connsiteY1" fmla="*/ 0 h 1385171"/>
              <a:gd name="connsiteX2" fmla="*/ 3475063 w 3684621"/>
              <a:gd name="connsiteY2" fmla="*/ 422426 h 1385171"/>
              <a:gd name="connsiteX3" fmla="*/ 3684613 w 3684621"/>
              <a:gd name="connsiteY3" fmla="*/ 717701 h 1385171"/>
              <a:gd name="connsiteX4" fmla="*/ 3484588 w 3684621"/>
              <a:gd name="connsiteY4" fmla="*/ 946301 h 1385171"/>
              <a:gd name="connsiteX5" fmla="*/ 3474149 w 3684621"/>
              <a:gd name="connsiteY5" fmla="*/ 1385171 h 1385171"/>
              <a:gd name="connsiteX6" fmla="*/ 0 w 3684621"/>
              <a:gd name="connsiteY6" fmla="*/ 1385171 h 1385171"/>
              <a:gd name="connsiteX7" fmla="*/ 0 w 3684621"/>
              <a:gd name="connsiteY7" fmla="*/ 0 h 1385171"/>
              <a:gd name="connsiteX0" fmla="*/ 0 w 3694146"/>
              <a:gd name="connsiteY0" fmla="*/ 0 h 1385171"/>
              <a:gd name="connsiteX1" fmla="*/ 3474149 w 3694146"/>
              <a:gd name="connsiteY1" fmla="*/ 0 h 1385171"/>
              <a:gd name="connsiteX2" fmla="*/ 3475063 w 3694146"/>
              <a:gd name="connsiteY2" fmla="*/ 422426 h 1385171"/>
              <a:gd name="connsiteX3" fmla="*/ 3694138 w 3694146"/>
              <a:gd name="connsiteY3" fmla="*/ 679601 h 1385171"/>
              <a:gd name="connsiteX4" fmla="*/ 3484588 w 3694146"/>
              <a:gd name="connsiteY4" fmla="*/ 946301 h 1385171"/>
              <a:gd name="connsiteX5" fmla="*/ 3474149 w 3694146"/>
              <a:gd name="connsiteY5" fmla="*/ 1385171 h 1385171"/>
              <a:gd name="connsiteX6" fmla="*/ 0 w 3694146"/>
              <a:gd name="connsiteY6" fmla="*/ 1385171 h 1385171"/>
              <a:gd name="connsiteX7" fmla="*/ 0 w 3694146"/>
              <a:gd name="connsiteY7" fmla="*/ 0 h 1385171"/>
              <a:gd name="connsiteX0" fmla="*/ 0 w 3694138"/>
              <a:gd name="connsiteY0" fmla="*/ 0 h 1385171"/>
              <a:gd name="connsiteX1" fmla="*/ 3474149 w 3694138"/>
              <a:gd name="connsiteY1" fmla="*/ 0 h 1385171"/>
              <a:gd name="connsiteX2" fmla="*/ 3475063 w 3694138"/>
              <a:gd name="connsiteY2" fmla="*/ 422426 h 1385171"/>
              <a:gd name="connsiteX3" fmla="*/ 3694138 w 3694138"/>
              <a:gd name="connsiteY3" fmla="*/ 679601 h 1385171"/>
              <a:gd name="connsiteX4" fmla="*/ 3484588 w 3694138"/>
              <a:gd name="connsiteY4" fmla="*/ 946301 h 1385171"/>
              <a:gd name="connsiteX5" fmla="*/ 3474149 w 3694138"/>
              <a:gd name="connsiteY5" fmla="*/ 1385171 h 1385171"/>
              <a:gd name="connsiteX6" fmla="*/ 0 w 3694138"/>
              <a:gd name="connsiteY6" fmla="*/ 1385171 h 1385171"/>
              <a:gd name="connsiteX7" fmla="*/ 0 w 3694138"/>
              <a:gd name="connsiteY7" fmla="*/ 0 h 1385171"/>
              <a:gd name="connsiteX0" fmla="*/ 0 w 3694138"/>
              <a:gd name="connsiteY0" fmla="*/ 0 h 1385171"/>
              <a:gd name="connsiteX1" fmla="*/ 3474149 w 3694138"/>
              <a:gd name="connsiteY1" fmla="*/ 0 h 1385171"/>
              <a:gd name="connsiteX2" fmla="*/ 3475063 w 3694138"/>
              <a:gd name="connsiteY2" fmla="*/ 422426 h 1385171"/>
              <a:gd name="connsiteX3" fmla="*/ 3694138 w 3694138"/>
              <a:gd name="connsiteY3" fmla="*/ 679601 h 1385171"/>
              <a:gd name="connsiteX4" fmla="*/ 3484588 w 3694138"/>
              <a:gd name="connsiteY4" fmla="*/ 946301 h 1385171"/>
              <a:gd name="connsiteX5" fmla="*/ 3474149 w 3694138"/>
              <a:gd name="connsiteY5" fmla="*/ 1385171 h 1385171"/>
              <a:gd name="connsiteX6" fmla="*/ 0 w 3694138"/>
              <a:gd name="connsiteY6" fmla="*/ 1385171 h 1385171"/>
              <a:gd name="connsiteX7" fmla="*/ 0 w 3694138"/>
              <a:gd name="connsiteY7" fmla="*/ 0 h 1385171"/>
              <a:gd name="connsiteX0" fmla="*/ 0 w 3694138"/>
              <a:gd name="connsiteY0" fmla="*/ 0 h 1385171"/>
              <a:gd name="connsiteX1" fmla="*/ 3474149 w 3694138"/>
              <a:gd name="connsiteY1" fmla="*/ 0 h 1385171"/>
              <a:gd name="connsiteX2" fmla="*/ 3484116 w 3694138"/>
              <a:gd name="connsiteY2" fmla="*/ 472220 h 1385171"/>
              <a:gd name="connsiteX3" fmla="*/ 3694138 w 3694138"/>
              <a:gd name="connsiteY3" fmla="*/ 679601 h 1385171"/>
              <a:gd name="connsiteX4" fmla="*/ 3484588 w 3694138"/>
              <a:gd name="connsiteY4" fmla="*/ 946301 h 1385171"/>
              <a:gd name="connsiteX5" fmla="*/ 3474149 w 3694138"/>
              <a:gd name="connsiteY5" fmla="*/ 1385171 h 1385171"/>
              <a:gd name="connsiteX6" fmla="*/ 0 w 3694138"/>
              <a:gd name="connsiteY6" fmla="*/ 1385171 h 1385171"/>
              <a:gd name="connsiteX7" fmla="*/ 0 w 3694138"/>
              <a:gd name="connsiteY7" fmla="*/ 0 h 1385171"/>
              <a:gd name="connsiteX0" fmla="*/ 0 w 3694138"/>
              <a:gd name="connsiteY0" fmla="*/ 0 h 1385171"/>
              <a:gd name="connsiteX1" fmla="*/ 3474149 w 3694138"/>
              <a:gd name="connsiteY1" fmla="*/ 0 h 1385171"/>
              <a:gd name="connsiteX2" fmla="*/ 3484116 w 3694138"/>
              <a:gd name="connsiteY2" fmla="*/ 558228 h 1385171"/>
              <a:gd name="connsiteX3" fmla="*/ 3694138 w 3694138"/>
              <a:gd name="connsiteY3" fmla="*/ 679601 h 1385171"/>
              <a:gd name="connsiteX4" fmla="*/ 3484588 w 3694138"/>
              <a:gd name="connsiteY4" fmla="*/ 946301 h 1385171"/>
              <a:gd name="connsiteX5" fmla="*/ 3474149 w 3694138"/>
              <a:gd name="connsiteY5" fmla="*/ 1385171 h 1385171"/>
              <a:gd name="connsiteX6" fmla="*/ 0 w 3694138"/>
              <a:gd name="connsiteY6" fmla="*/ 1385171 h 1385171"/>
              <a:gd name="connsiteX7" fmla="*/ 0 w 3694138"/>
              <a:gd name="connsiteY7" fmla="*/ 0 h 1385171"/>
              <a:gd name="connsiteX0" fmla="*/ 0 w 3694138"/>
              <a:gd name="connsiteY0" fmla="*/ 0 h 1385171"/>
              <a:gd name="connsiteX1" fmla="*/ 3474149 w 3694138"/>
              <a:gd name="connsiteY1" fmla="*/ 0 h 1385171"/>
              <a:gd name="connsiteX2" fmla="*/ 3484116 w 3694138"/>
              <a:gd name="connsiteY2" fmla="*/ 558228 h 1385171"/>
              <a:gd name="connsiteX3" fmla="*/ 3694138 w 3694138"/>
              <a:gd name="connsiteY3" fmla="*/ 679601 h 1385171"/>
              <a:gd name="connsiteX4" fmla="*/ 3484588 w 3694138"/>
              <a:gd name="connsiteY4" fmla="*/ 946301 h 1385171"/>
              <a:gd name="connsiteX5" fmla="*/ 3474149 w 3694138"/>
              <a:gd name="connsiteY5" fmla="*/ 1385171 h 1385171"/>
              <a:gd name="connsiteX6" fmla="*/ 0 w 3694138"/>
              <a:gd name="connsiteY6" fmla="*/ 1385171 h 1385171"/>
              <a:gd name="connsiteX7" fmla="*/ 0 w 3694138"/>
              <a:gd name="connsiteY7" fmla="*/ 0 h 1385171"/>
              <a:gd name="connsiteX0" fmla="*/ 0 w 3694138"/>
              <a:gd name="connsiteY0" fmla="*/ 0 h 1385171"/>
              <a:gd name="connsiteX1" fmla="*/ 3474149 w 3694138"/>
              <a:gd name="connsiteY1" fmla="*/ 0 h 1385171"/>
              <a:gd name="connsiteX2" fmla="*/ 3484116 w 3694138"/>
              <a:gd name="connsiteY2" fmla="*/ 558228 h 1385171"/>
              <a:gd name="connsiteX3" fmla="*/ 3694138 w 3694138"/>
              <a:gd name="connsiteY3" fmla="*/ 679601 h 1385171"/>
              <a:gd name="connsiteX4" fmla="*/ 3484588 w 3694138"/>
              <a:gd name="connsiteY4" fmla="*/ 946301 h 1385171"/>
              <a:gd name="connsiteX5" fmla="*/ 3474149 w 3694138"/>
              <a:gd name="connsiteY5" fmla="*/ 1385171 h 1385171"/>
              <a:gd name="connsiteX6" fmla="*/ 0 w 3694138"/>
              <a:gd name="connsiteY6" fmla="*/ 1385171 h 1385171"/>
              <a:gd name="connsiteX7" fmla="*/ 0 w 3694138"/>
              <a:gd name="connsiteY7" fmla="*/ 0 h 1385171"/>
              <a:gd name="connsiteX0" fmla="*/ 0 w 3694138"/>
              <a:gd name="connsiteY0" fmla="*/ 0 h 1385171"/>
              <a:gd name="connsiteX1" fmla="*/ 3474149 w 3694138"/>
              <a:gd name="connsiteY1" fmla="*/ 0 h 1385171"/>
              <a:gd name="connsiteX2" fmla="*/ 3484116 w 3694138"/>
              <a:gd name="connsiteY2" fmla="*/ 558228 h 1385171"/>
              <a:gd name="connsiteX3" fmla="*/ 3694138 w 3694138"/>
              <a:gd name="connsiteY3" fmla="*/ 679601 h 1385171"/>
              <a:gd name="connsiteX4" fmla="*/ 3484588 w 3694138"/>
              <a:gd name="connsiteY4" fmla="*/ 946301 h 1385171"/>
              <a:gd name="connsiteX5" fmla="*/ 3474149 w 3694138"/>
              <a:gd name="connsiteY5" fmla="*/ 1385171 h 1385171"/>
              <a:gd name="connsiteX6" fmla="*/ 0 w 3694138"/>
              <a:gd name="connsiteY6" fmla="*/ 1385171 h 1385171"/>
              <a:gd name="connsiteX7" fmla="*/ 0 w 3694138"/>
              <a:gd name="connsiteY7" fmla="*/ 0 h 1385171"/>
              <a:gd name="connsiteX0" fmla="*/ 0 w 3694138"/>
              <a:gd name="connsiteY0" fmla="*/ 0 h 1385171"/>
              <a:gd name="connsiteX1" fmla="*/ 3474149 w 3694138"/>
              <a:gd name="connsiteY1" fmla="*/ 0 h 1385171"/>
              <a:gd name="connsiteX2" fmla="*/ 3484116 w 3694138"/>
              <a:gd name="connsiteY2" fmla="*/ 558228 h 1385171"/>
              <a:gd name="connsiteX3" fmla="*/ 3694138 w 3694138"/>
              <a:gd name="connsiteY3" fmla="*/ 679601 h 1385171"/>
              <a:gd name="connsiteX4" fmla="*/ 3484588 w 3694138"/>
              <a:gd name="connsiteY4" fmla="*/ 946301 h 1385171"/>
              <a:gd name="connsiteX5" fmla="*/ 3474149 w 3694138"/>
              <a:gd name="connsiteY5" fmla="*/ 1385171 h 1385171"/>
              <a:gd name="connsiteX6" fmla="*/ 0 w 3694138"/>
              <a:gd name="connsiteY6" fmla="*/ 1385171 h 1385171"/>
              <a:gd name="connsiteX7" fmla="*/ 0 w 3694138"/>
              <a:gd name="connsiteY7" fmla="*/ 0 h 1385171"/>
              <a:gd name="connsiteX0" fmla="*/ 0 w 3694138"/>
              <a:gd name="connsiteY0" fmla="*/ 0 h 1385171"/>
              <a:gd name="connsiteX1" fmla="*/ 3474149 w 3694138"/>
              <a:gd name="connsiteY1" fmla="*/ 0 h 1385171"/>
              <a:gd name="connsiteX2" fmla="*/ 3484116 w 3694138"/>
              <a:gd name="connsiteY2" fmla="*/ 558228 h 1385171"/>
              <a:gd name="connsiteX3" fmla="*/ 3694138 w 3694138"/>
              <a:gd name="connsiteY3" fmla="*/ 679601 h 1385171"/>
              <a:gd name="connsiteX4" fmla="*/ 3484588 w 3694138"/>
              <a:gd name="connsiteY4" fmla="*/ 946301 h 1385171"/>
              <a:gd name="connsiteX5" fmla="*/ 3474149 w 3694138"/>
              <a:gd name="connsiteY5" fmla="*/ 1385171 h 1385171"/>
              <a:gd name="connsiteX6" fmla="*/ 0 w 3694138"/>
              <a:gd name="connsiteY6" fmla="*/ 1385171 h 1385171"/>
              <a:gd name="connsiteX7" fmla="*/ 0 w 3694138"/>
              <a:gd name="connsiteY7" fmla="*/ 0 h 1385171"/>
              <a:gd name="connsiteX0" fmla="*/ 0 w 3694138"/>
              <a:gd name="connsiteY0" fmla="*/ 0 h 1385171"/>
              <a:gd name="connsiteX1" fmla="*/ 3474149 w 3694138"/>
              <a:gd name="connsiteY1" fmla="*/ 0 h 1385171"/>
              <a:gd name="connsiteX2" fmla="*/ 3484116 w 3694138"/>
              <a:gd name="connsiteY2" fmla="*/ 558228 h 1385171"/>
              <a:gd name="connsiteX3" fmla="*/ 3694138 w 3694138"/>
              <a:gd name="connsiteY3" fmla="*/ 679601 h 1385171"/>
              <a:gd name="connsiteX4" fmla="*/ 3484588 w 3694138"/>
              <a:gd name="connsiteY4" fmla="*/ 833132 h 1385171"/>
              <a:gd name="connsiteX5" fmla="*/ 3474149 w 3694138"/>
              <a:gd name="connsiteY5" fmla="*/ 1385171 h 1385171"/>
              <a:gd name="connsiteX6" fmla="*/ 0 w 3694138"/>
              <a:gd name="connsiteY6" fmla="*/ 1385171 h 1385171"/>
              <a:gd name="connsiteX7" fmla="*/ 0 w 3694138"/>
              <a:gd name="connsiteY7" fmla="*/ 0 h 1385171"/>
              <a:gd name="connsiteX0" fmla="*/ 0 w 3694138"/>
              <a:gd name="connsiteY0" fmla="*/ 0 h 1385171"/>
              <a:gd name="connsiteX1" fmla="*/ 3474149 w 3694138"/>
              <a:gd name="connsiteY1" fmla="*/ 0 h 1385171"/>
              <a:gd name="connsiteX2" fmla="*/ 3484116 w 3694138"/>
              <a:gd name="connsiteY2" fmla="*/ 558228 h 1385171"/>
              <a:gd name="connsiteX3" fmla="*/ 3694138 w 3694138"/>
              <a:gd name="connsiteY3" fmla="*/ 679601 h 1385171"/>
              <a:gd name="connsiteX4" fmla="*/ 3484588 w 3694138"/>
              <a:gd name="connsiteY4" fmla="*/ 833132 h 1385171"/>
              <a:gd name="connsiteX5" fmla="*/ 3474149 w 3694138"/>
              <a:gd name="connsiteY5" fmla="*/ 1385171 h 1385171"/>
              <a:gd name="connsiteX6" fmla="*/ 0 w 3694138"/>
              <a:gd name="connsiteY6" fmla="*/ 1385171 h 1385171"/>
              <a:gd name="connsiteX7" fmla="*/ 0 w 3694138"/>
              <a:gd name="connsiteY7" fmla="*/ 0 h 1385171"/>
              <a:gd name="connsiteX0" fmla="*/ 0 w 3694138"/>
              <a:gd name="connsiteY0" fmla="*/ 0 h 1385171"/>
              <a:gd name="connsiteX1" fmla="*/ 3474149 w 3694138"/>
              <a:gd name="connsiteY1" fmla="*/ 0 h 1385171"/>
              <a:gd name="connsiteX2" fmla="*/ 3484116 w 3694138"/>
              <a:gd name="connsiteY2" fmla="*/ 558228 h 1385171"/>
              <a:gd name="connsiteX3" fmla="*/ 3694138 w 3694138"/>
              <a:gd name="connsiteY3" fmla="*/ 679601 h 1385171"/>
              <a:gd name="connsiteX4" fmla="*/ 3484588 w 3694138"/>
              <a:gd name="connsiteY4" fmla="*/ 833132 h 1385171"/>
              <a:gd name="connsiteX5" fmla="*/ 3474149 w 3694138"/>
              <a:gd name="connsiteY5" fmla="*/ 1385171 h 1385171"/>
              <a:gd name="connsiteX6" fmla="*/ 0 w 3694138"/>
              <a:gd name="connsiteY6" fmla="*/ 1385171 h 1385171"/>
              <a:gd name="connsiteX7" fmla="*/ 0 w 3694138"/>
              <a:gd name="connsiteY7" fmla="*/ 0 h 1385171"/>
              <a:gd name="connsiteX0" fmla="*/ 0 w 3703192"/>
              <a:gd name="connsiteY0" fmla="*/ 0 h 1385171"/>
              <a:gd name="connsiteX1" fmla="*/ 3474149 w 3703192"/>
              <a:gd name="connsiteY1" fmla="*/ 0 h 1385171"/>
              <a:gd name="connsiteX2" fmla="*/ 3484116 w 3703192"/>
              <a:gd name="connsiteY2" fmla="*/ 558228 h 1385171"/>
              <a:gd name="connsiteX3" fmla="*/ 3703192 w 3703192"/>
              <a:gd name="connsiteY3" fmla="*/ 684128 h 1385171"/>
              <a:gd name="connsiteX4" fmla="*/ 3484588 w 3703192"/>
              <a:gd name="connsiteY4" fmla="*/ 833132 h 1385171"/>
              <a:gd name="connsiteX5" fmla="*/ 3474149 w 3703192"/>
              <a:gd name="connsiteY5" fmla="*/ 1385171 h 1385171"/>
              <a:gd name="connsiteX6" fmla="*/ 0 w 3703192"/>
              <a:gd name="connsiteY6" fmla="*/ 1385171 h 1385171"/>
              <a:gd name="connsiteX7" fmla="*/ 0 w 3703192"/>
              <a:gd name="connsiteY7" fmla="*/ 0 h 1385171"/>
              <a:gd name="connsiteX0" fmla="*/ 0 w 3529685"/>
              <a:gd name="connsiteY0" fmla="*/ 0 h 1385171"/>
              <a:gd name="connsiteX1" fmla="*/ 3474149 w 3529685"/>
              <a:gd name="connsiteY1" fmla="*/ 0 h 1385171"/>
              <a:gd name="connsiteX2" fmla="*/ 3484116 w 3529685"/>
              <a:gd name="connsiteY2" fmla="*/ 558228 h 1385171"/>
              <a:gd name="connsiteX3" fmla="*/ 3244740 w 3529685"/>
              <a:gd name="connsiteY3" fmla="*/ 690668 h 1385171"/>
              <a:gd name="connsiteX4" fmla="*/ 3484588 w 3529685"/>
              <a:gd name="connsiteY4" fmla="*/ 833132 h 1385171"/>
              <a:gd name="connsiteX5" fmla="*/ 3474149 w 3529685"/>
              <a:gd name="connsiteY5" fmla="*/ 1385171 h 1385171"/>
              <a:gd name="connsiteX6" fmla="*/ 0 w 3529685"/>
              <a:gd name="connsiteY6" fmla="*/ 1385171 h 1385171"/>
              <a:gd name="connsiteX7" fmla="*/ 0 w 3529685"/>
              <a:gd name="connsiteY7" fmla="*/ 0 h 1385171"/>
              <a:gd name="connsiteX0" fmla="*/ 0 w 3529685"/>
              <a:gd name="connsiteY0" fmla="*/ 0 h 1385171"/>
              <a:gd name="connsiteX1" fmla="*/ 3474149 w 3529685"/>
              <a:gd name="connsiteY1" fmla="*/ 0 h 1385171"/>
              <a:gd name="connsiteX2" fmla="*/ 3484116 w 3529685"/>
              <a:gd name="connsiteY2" fmla="*/ 558228 h 1385171"/>
              <a:gd name="connsiteX3" fmla="*/ 3244740 w 3529685"/>
              <a:gd name="connsiteY3" fmla="*/ 690668 h 1385171"/>
              <a:gd name="connsiteX4" fmla="*/ 3484588 w 3529685"/>
              <a:gd name="connsiteY4" fmla="*/ 833132 h 1385171"/>
              <a:gd name="connsiteX5" fmla="*/ 3474149 w 3529685"/>
              <a:gd name="connsiteY5" fmla="*/ 1385171 h 1385171"/>
              <a:gd name="connsiteX6" fmla="*/ 0 w 3529685"/>
              <a:gd name="connsiteY6" fmla="*/ 1385171 h 1385171"/>
              <a:gd name="connsiteX7" fmla="*/ 0 w 3529685"/>
              <a:gd name="connsiteY7" fmla="*/ 0 h 1385171"/>
              <a:gd name="connsiteX0" fmla="*/ 0 w 3484809"/>
              <a:gd name="connsiteY0" fmla="*/ 0 h 1385171"/>
              <a:gd name="connsiteX1" fmla="*/ 3474149 w 3484809"/>
              <a:gd name="connsiteY1" fmla="*/ 0 h 1385171"/>
              <a:gd name="connsiteX2" fmla="*/ 3484116 w 3484809"/>
              <a:gd name="connsiteY2" fmla="*/ 558228 h 1385171"/>
              <a:gd name="connsiteX3" fmla="*/ 3244740 w 3484809"/>
              <a:gd name="connsiteY3" fmla="*/ 690668 h 1385171"/>
              <a:gd name="connsiteX4" fmla="*/ 3484588 w 3484809"/>
              <a:gd name="connsiteY4" fmla="*/ 833132 h 1385171"/>
              <a:gd name="connsiteX5" fmla="*/ 3474149 w 3484809"/>
              <a:gd name="connsiteY5" fmla="*/ 1385171 h 1385171"/>
              <a:gd name="connsiteX6" fmla="*/ 0 w 3484809"/>
              <a:gd name="connsiteY6" fmla="*/ 1385171 h 1385171"/>
              <a:gd name="connsiteX7" fmla="*/ 0 w 3484809"/>
              <a:gd name="connsiteY7" fmla="*/ 0 h 1385171"/>
              <a:gd name="connsiteX0" fmla="*/ 0 w 3484809"/>
              <a:gd name="connsiteY0" fmla="*/ 0 h 1385171"/>
              <a:gd name="connsiteX1" fmla="*/ 3474149 w 3484809"/>
              <a:gd name="connsiteY1" fmla="*/ 0 h 1385171"/>
              <a:gd name="connsiteX2" fmla="*/ 3484116 w 3484809"/>
              <a:gd name="connsiteY2" fmla="*/ 558228 h 1385171"/>
              <a:gd name="connsiteX3" fmla="*/ 3244740 w 3484809"/>
              <a:gd name="connsiteY3" fmla="*/ 690668 h 1385171"/>
              <a:gd name="connsiteX4" fmla="*/ 3484588 w 3484809"/>
              <a:gd name="connsiteY4" fmla="*/ 833132 h 1385171"/>
              <a:gd name="connsiteX5" fmla="*/ 3474149 w 3484809"/>
              <a:gd name="connsiteY5" fmla="*/ 1385171 h 1385171"/>
              <a:gd name="connsiteX6" fmla="*/ 0 w 3484809"/>
              <a:gd name="connsiteY6" fmla="*/ 1385171 h 1385171"/>
              <a:gd name="connsiteX7" fmla="*/ 0 w 3484809"/>
              <a:gd name="connsiteY7" fmla="*/ 0 h 1385171"/>
              <a:gd name="connsiteX0" fmla="*/ 0 w 3484809"/>
              <a:gd name="connsiteY0" fmla="*/ 0 h 1385171"/>
              <a:gd name="connsiteX1" fmla="*/ 3474149 w 3484809"/>
              <a:gd name="connsiteY1" fmla="*/ 0 h 1385171"/>
              <a:gd name="connsiteX2" fmla="*/ 3484116 w 3484809"/>
              <a:gd name="connsiteY2" fmla="*/ 558228 h 1385171"/>
              <a:gd name="connsiteX3" fmla="*/ 3244740 w 3484809"/>
              <a:gd name="connsiteY3" fmla="*/ 690668 h 1385171"/>
              <a:gd name="connsiteX4" fmla="*/ 3484588 w 3484809"/>
              <a:gd name="connsiteY4" fmla="*/ 833132 h 1385171"/>
              <a:gd name="connsiteX5" fmla="*/ 3474149 w 3484809"/>
              <a:gd name="connsiteY5" fmla="*/ 1385171 h 1385171"/>
              <a:gd name="connsiteX6" fmla="*/ 0 w 3484809"/>
              <a:gd name="connsiteY6" fmla="*/ 1385171 h 1385171"/>
              <a:gd name="connsiteX7" fmla="*/ 0 w 3484809"/>
              <a:gd name="connsiteY7" fmla="*/ 0 h 1385171"/>
              <a:gd name="connsiteX0" fmla="*/ 0 w 3484116"/>
              <a:gd name="connsiteY0" fmla="*/ 0 h 1385171"/>
              <a:gd name="connsiteX1" fmla="*/ 3474149 w 3484116"/>
              <a:gd name="connsiteY1" fmla="*/ 0 h 1385171"/>
              <a:gd name="connsiteX2" fmla="*/ 3484116 w 3484116"/>
              <a:gd name="connsiteY2" fmla="*/ 558228 h 1385171"/>
              <a:gd name="connsiteX3" fmla="*/ 3244740 w 3484116"/>
              <a:gd name="connsiteY3" fmla="*/ 690668 h 1385171"/>
              <a:gd name="connsiteX4" fmla="*/ 3476995 w 3484116"/>
              <a:gd name="connsiteY4" fmla="*/ 833132 h 1385171"/>
              <a:gd name="connsiteX5" fmla="*/ 3474149 w 3484116"/>
              <a:gd name="connsiteY5" fmla="*/ 1385171 h 1385171"/>
              <a:gd name="connsiteX6" fmla="*/ 0 w 3484116"/>
              <a:gd name="connsiteY6" fmla="*/ 1385171 h 1385171"/>
              <a:gd name="connsiteX7" fmla="*/ 0 w 3484116"/>
              <a:gd name="connsiteY7" fmla="*/ 0 h 1385171"/>
              <a:gd name="connsiteX0" fmla="*/ 0 w 3484116"/>
              <a:gd name="connsiteY0" fmla="*/ 0 h 1385171"/>
              <a:gd name="connsiteX1" fmla="*/ 3481173 w 3484116"/>
              <a:gd name="connsiteY1" fmla="*/ 0 h 1385171"/>
              <a:gd name="connsiteX2" fmla="*/ 3484116 w 3484116"/>
              <a:gd name="connsiteY2" fmla="*/ 558228 h 1385171"/>
              <a:gd name="connsiteX3" fmla="*/ 3244740 w 3484116"/>
              <a:gd name="connsiteY3" fmla="*/ 690668 h 1385171"/>
              <a:gd name="connsiteX4" fmla="*/ 3476995 w 3484116"/>
              <a:gd name="connsiteY4" fmla="*/ 833132 h 1385171"/>
              <a:gd name="connsiteX5" fmla="*/ 3474149 w 3484116"/>
              <a:gd name="connsiteY5" fmla="*/ 1385171 h 1385171"/>
              <a:gd name="connsiteX6" fmla="*/ 0 w 3484116"/>
              <a:gd name="connsiteY6" fmla="*/ 1385171 h 1385171"/>
              <a:gd name="connsiteX7" fmla="*/ 0 w 3484116"/>
              <a:gd name="connsiteY7" fmla="*/ 0 h 1385171"/>
              <a:gd name="connsiteX0" fmla="*/ 0 w 3484116"/>
              <a:gd name="connsiteY0" fmla="*/ 0 h 1396530"/>
              <a:gd name="connsiteX1" fmla="*/ 3481173 w 3484116"/>
              <a:gd name="connsiteY1" fmla="*/ 0 h 1396530"/>
              <a:gd name="connsiteX2" fmla="*/ 3484116 w 3484116"/>
              <a:gd name="connsiteY2" fmla="*/ 558228 h 1396530"/>
              <a:gd name="connsiteX3" fmla="*/ 3244740 w 3484116"/>
              <a:gd name="connsiteY3" fmla="*/ 690668 h 1396530"/>
              <a:gd name="connsiteX4" fmla="*/ 3476995 w 3484116"/>
              <a:gd name="connsiteY4" fmla="*/ 833132 h 1396530"/>
              <a:gd name="connsiteX5" fmla="*/ 3396890 w 3484116"/>
              <a:gd name="connsiteY5" fmla="*/ 1396530 h 1396530"/>
              <a:gd name="connsiteX6" fmla="*/ 0 w 3484116"/>
              <a:gd name="connsiteY6" fmla="*/ 1385171 h 1396530"/>
              <a:gd name="connsiteX7" fmla="*/ 0 w 3484116"/>
              <a:gd name="connsiteY7" fmla="*/ 0 h 1396530"/>
              <a:gd name="connsiteX0" fmla="*/ 0 w 3484116"/>
              <a:gd name="connsiteY0" fmla="*/ 0 h 1396530"/>
              <a:gd name="connsiteX1" fmla="*/ 3481173 w 3484116"/>
              <a:gd name="connsiteY1" fmla="*/ 0 h 1396530"/>
              <a:gd name="connsiteX2" fmla="*/ 3484116 w 3484116"/>
              <a:gd name="connsiteY2" fmla="*/ 558228 h 1396530"/>
              <a:gd name="connsiteX3" fmla="*/ 3244740 w 3484116"/>
              <a:gd name="connsiteY3" fmla="*/ 690668 h 1396530"/>
              <a:gd name="connsiteX4" fmla="*/ 3476995 w 3484116"/>
              <a:gd name="connsiteY4" fmla="*/ 833132 h 1396530"/>
              <a:gd name="connsiteX5" fmla="*/ 3467126 w 3484116"/>
              <a:gd name="connsiteY5" fmla="*/ 1396530 h 1396530"/>
              <a:gd name="connsiteX6" fmla="*/ 0 w 3484116"/>
              <a:gd name="connsiteY6" fmla="*/ 1385171 h 1396530"/>
              <a:gd name="connsiteX7" fmla="*/ 0 w 3484116"/>
              <a:gd name="connsiteY7" fmla="*/ 0 h 1396530"/>
              <a:gd name="connsiteX0" fmla="*/ 0 w 3484116"/>
              <a:gd name="connsiteY0" fmla="*/ 0 h 1396530"/>
              <a:gd name="connsiteX1" fmla="*/ 3481173 w 3484116"/>
              <a:gd name="connsiteY1" fmla="*/ 0 h 1396530"/>
              <a:gd name="connsiteX2" fmla="*/ 3484116 w 3484116"/>
              <a:gd name="connsiteY2" fmla="*/ 558228 h 1396530"/>
              <a:gd name="connsiteX3" fmla="*/ 3244740 w 3484116"/>
              <a:gd name="connsiteY3" fmla="*/ 690668 h 1396530"/>
              <a:gd name="connsiteX4" fmla="*/ 3476995 w 3484116"/>
              <a:gd name="connsiteY4" fmla="*/ 833132 h 1396530"/>
              <a:gd name="connsiteX5" fmla="*/ 3474149 w 3484116"/>
              <a:gd name="connsiteY5" fmla="*/ 1396530 h 1396530"/>
              <a:gd name="connsiteX6" fmla="*/ 0 w 3484116"/>
              <a:gd name="connsiteY6" fmla="*/ 1385171 h 1396530"/>
              <a:gd name="connsiteX7" fmla="*/ 0 w 3484116"/>
              <a:gd name="connsiteY7" fmla="*/ 0 h 1396530"/>
              <a:gd name="connsiteX0" fmla="*/ 0 w 3484116"/>
              <a:gd name="connsiteY0" fmla="*/ 0 h 1396530"/>
              <a:gd name="connsiteX1" fmla="*/ 3481173 w 3484116"/>
              <a:gd name="connsiteY1" fmla="*/ 0 h 1396530"/>
              <a:gd name="connsiteX2" fmla="*/ 3484116 w 3484116"/>
              <a:gd name="connsiteY2" fmla="*/ 558228 h 1396530"/>
              <a:gd name="connsiteX3" fmla="*/ 3223669 w 3484116"/>
              <a:gd name="connsiteY3" fmla="*/ 690668 h 1396530"/>
              <a:gd name="connsiteX4" fmla="*/ 3476995 w 3484116"/>
              <a:gd name="connsiteY4" fmla="*/ 833132 h 1396530"/>
              <a:gd name="connsiteX5" fmla="*/ 3474149 w 3484116"/>
              <a:gd name="connsiteY5" fmla="*/ 1396530 h 1396530"/>
              <a:gd name="connsiteX6" fmla="*/ 0 w 3484116"/>
              <a:gd name="connsiteY6" fmla="*/ 1385171 h 1396530"/>
              <a:gd name="connsiteX7" fmla="*/ 0 w 3484116"/>
              <a:gd name="connsiteY7" fmla="*/ 0 h 1396530"/>
              <a:gd name="connsiteX0" fmla="*/ 0 w 3484116"/>
              <a:gd name="connsiteY0" fmla="*/ 0 h 1396530"/>
              <a:gd name="connsiteX1" fmla="*/ 3481173 w 3484116"/>
              <a:gd name="connsiteY1" fmla="*/ 0 h 1396530"/>
              <a:gd name="connsiteX2" fmla="*/ 3484116 w 3484116"/>
              <a:gd name="connsiteY2" fmla="*/ 558228 h 1396530"/>
              <a:gd name="connsiteX3" fmla="*/ 3223669 w 3484116"/>
              <a:gd name="connsiteY3" fmla="*/ 690668 h 1396530"/>
              <a:gd name="connsiteX4" fmla="*/ 3476995 w 3484116"/>
              <a:gd name="connsiteY4" fmla="*/ 833132 h 1396530"/>
              <a:gd name="connsiteX5" fmla="*/ 3481172 w 3484116"/>
              <a:gd name="connsiteY5" fmla="*/ 1396530 h 1396530"/>
              <a:gd name="connsiteX6" fmla="*/ 0 w 3484116"/>
              <a:gd name="connsiteY6" fmla="*/ 1385171 h 1396530"/>
              <a:gd name="connsiteX7" fmla="*/ 0 w 3484116"/>
              <a:gd name="connsiteY7" fmla="*/ 0 h 1396530"/>
              <a:gd name="connsiteX0" fmla="*/ 0 w 3484116"/>
              <a:gd name="connsiteY0" fmla="*/ 0 h 1396530"/>
              <a:gd name="connsiteX1" fmla="*/ 3481173 w 3484116"/>
              <a:gd name="connsiteY1" fmla="*/ 0 h 1396530"/>
              <a:gd name="connsiteX2" fmla="*/ 3484116 w 3484116"/>
              <a:gd name="connsiteY2" fmla="*/ 558228 h 1396530"/>
              <a:gd name="connsiteX3" fmla="*/ 3223669 w 3484116"/>
              <a:gd name="connsiteY3" fmla="*/ 690668 h 1396530"/>
              <a:gd name="connsiteX4" fmla="*/ 3476995 w 3484116"/>
              <a:gd name="connsiteY4" fmla="*/ 833132 h 1396530"/>
              <a:gd name="connsiteX5" fmla="*/ 3481172 w 3484116"/>
              <a:gd name="connsiteY5" fmla="*/ 1396530 h 1396530"/>
              <a:gd name="connsiteX6" fmla="*/ 0 w 3484116"/>
              <a:gd name="connsiteY6" fmla="*/ 1385171 h 1396530"/>
              <a:gd name="connsiteX7" fmla="*/ 0 w 3484116"/>
              <a:gd name="connsiteY7" fmla="*/ 0 h 1396530"/>
              <a:gd name="connsiteX0" fmla="*/ 0 w 3484116"/>
              <a:gd name="connsiteY0" fmla="*/ 0 h 1396530"/>
              <a:gd name="connsiteX1" fmla="*/ 3481173 w 3484116"/>
              <a:gd name="connsiteY1" fmla="*/ 0 h 1396530"/>
              <a:gd name="connsiteX2" fmla="*/ 3484116 w 3484116"/>
              <a:gd name="connsiteY2" fmla="*/ 558228 h 1396530"/>
              <a:gd name="connsiteX3" fmla="*/ 3223669 w 3484116"/>
              <a:gd name="connsiteY3" fmla="*/ 690668 h 1396530"/>
              <a:gd name="connsiteX4" fmla="*/ 3476995 w 3484116"/>
              <a:gd name="connsiteY4" fmla="*/ 838811 h 1396530"/>
              <a:gd name="connsiteX5" fmla="*/ 3481172 w 3484116"/>
              <a:gd name="connsiteY5" fmla="*/ 1396530 h 1396530"/>
              <a:gd name="connsiteX6" fmla="*/ 0 w 3484116"/>
              <a:gd name="connsiteY6" fmla="*/ 1385171 h 1396530"/>
              <a:gd name="connsiteX7" fmla="*/ 0 w 3484116"/>
              <a:gd name="connsiteY7" fmla="*/ 0 h 1396530"/>
              <a:gd name="connsiteX0" fmla="*/ 0 w 3484116"/>
              <a:gd name="connsiteY0" fmla="*/ 0 h 1390850"/>
              <a:gd name="connsiteX1" fmla="*/ 3481173 w 3484116"/>
              <a:gd name="connsiteY1" fmla="*/ 0 h 1390850"/>
              <a:gd name="connsiteX2" fmla="*/ 3484116 w 3484116"/>
              <a:gd name="connsiteY2" fmla="*/ 558228 h 1390850"/>
              <a:gd name="connsiteX3" fmla="*/ 3223669 w 3484116"/>
              <a:gd name="connsiteY3" fmla="*/ 690668 h 1390850"/>
              <a:gd name="connsiteX4" fmla="*/ 3476995 w 3484116"/>
              <a:gd name="connsiteY4" fmla="*/ 838811 h 1390850"/>
              <a:gd name="connsiteX5" fmla="*/ 3481172 w 3484116"/>
              <a:gd name="connsiteY5" fmla="*/ 1390850 h 1390850"/>
              <a:gd name="connsiteX6" fmla="*/ 0 w 3484116"/>
              <a:gd name="connsiteY6" fmla="*/ 1385171 h 1390850"/>
              <a:gd name="connsiteX7" fmla="*/ 0 w 3484116"/>
              <a:gd name="connsiteY7" fmla="*/ 0 h 1390850"/>
              <a:gd name="connsiteX0" fmla="*/ 0 w 3484116"/>
              <a:gd name="connsiteY0" fmla="*/ 0 h 1385171"/>
              <a:gd name="connsiteX1" fmla="*/ 3481173 w 3484116"/>
              <a:gd name="connsiteY1" fmla="*/ 0 h 1385171"/>
              <a:gd name="connsiteX2" fmla="*/ 3484116 w 3484116"/>
              <a:gd name="connsiteY2" fmla="*/ 558228 h 1385171"/>
              <a:gd name="connsiteX3" fmla="*/ 3223669 w 3484116"/>
              <a:gd name="connsiteY3" fmla="*/ 690668 h 1385171"/>
              <a:gd name="connsiteX4" fmla="*/ 3476995 w 3484116"/>
              <a:gd name="connsiteY4" fmla="*/ 838811 h 1385171"/>
              <a:gd name="connsiteX5" fmla="*/ 3481172 w 3484116"/>
              <a:gd name="connsiteY5" fmla="*/ 1385170 h 1385171"/>
              <a:gd name="connsiteX6" fmla="*/ 0 w 3484116"/>
              <a:gd name="connsiteY6" fmla="*/ 1385171 h 1385171"/>
              <a:gd name="connsiteX7" fmla="*/ 0 w 3484116"/>
              <a:gd name="connsiteY7" fmla="*/ 0 h 1385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84116" h="1385171">
                <a:moveTo>
                  <a:pt x="0" y="0"/>
                </a:moveTo>
                <a:lnTo>
                  <a:pt x="3481173" y="0"/>
                </a:lnTo>
                <a:cubicBezTo>
                  <a:pt x="3481478" y="140809"/>
                  <a:pt x="3483811" y="417419"/>
                  <a:pt x="3484116" y="558228"/>
                </a:cubicBezTo>
                <a:cubicBezTo>
                  <a:pt x="3241294" y="690823"/>
                  <a:pt x="3463042" y="555927"/>
                  <a:pt x="3223669" y="690668"/>
                </a:cubicBezTo>
                <a:cubicBezTo>
                  <a:pt x="3461864" y="833385"/>
                  <a:pt x="3241765" y="697687"/>
                  <a:pt x="3476995" y="838811"/>
                </a:cubicBezTo>
                <a:cubicBezTo>
                  <a:pt x="3478430" y="953231"/>
                  <a:pt x="3487262" y="853238"/>
                  <a:pt x="3481172" y="1385170"/>
                </a:cubicBezTo>
                <a:lnTo>
                  <a:pt x="0" y="1385171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21" name="자유형: 도형 22">
            <a:extLst>
              <a:ext uri="{FF2B5EF4-FFF2-40B4-BE49-F238E27FC236}">
                <a16:creationId xmlns:a16="http://schemas.microsoft.com/office/drawing/2014/main" id="{3F52A6B3-42BE-4E2C-864F-4B3C4819524C}"/>
              </a:ext>
            </a:extLst>
          </p:cNvPr>
          <p:cNvSpPr/>
          <p:nvPr userDrawn="1"/>
        </p:nvSpPr>
        <p:spPr>
          <a:xfrm>
            <a:off x="726229" y="1892511"/>
            <a:ext cx="2702277" cy="2124000"/>
          </a:xfrm>
          <a:custGeom>
            <a:avLst/>
            <a:gdLst>
              <a:gd name="connsiteX0" fmla="*/ 0 w 2702277"/>
              <a:gd name="connsiteY0" fmla="*/ 0 h 2124000"/>
              <a:gd name="connsiteX1" fmla="*/ 2340000 w 2702277"/>
              <a:gd name="connsiteY1" fmla="*/ 0 h 2124000"/>
              <a:gd name="connsiteX2" fmla="*/ 2340000 w 2702277"/>
              <a:gd name="connsiteY2" fmla="*/ 851880 h 2124000"/>
              <a:gd name="connsiteX3" fmla="*/ 2702277 w 2702277"/>
              <a:gd name="connsiteY3" fmla="*/ 1062001 h 2124000"/>
              <a:gd name="connsiteX4" fmla="*/ 2340000 w 2702277"/>
              <a:gd name="connsiteY4" fmla="*/ 1272121 h 2124000"/>
              <a:gd name="connsiteX5" fmla="*/ 2340000 w 2702277"/>
              <a:gd name="connsiteY5" fmla="*/ 2124000 h 2124000"/>
              <a:gd name="connsiteX6" fmla="*/ 0 w 2702277"/>
              <a:gd name="connsiteY6" fmla="*/ 2124000 h 212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02277" h="2124000">
                <a:moveTo>
                  <a:pt x="0" y="0"/>
                </a:moveTo>
                <a:lnTo>
                  <a:pt x="2340000" y="0"/>
                </a:lnTo>
                <a:lnTo>
                  <a:pt x="2340000" y="851880"/>
                </a:lnTo>
                <a:lnTo>
                  <a:pt x="2702277" y="1062001"/>
                </a:lnTo>
                <a:lnTo>
                  <a:pt x="2340000" y="1272121"/>
                </a:lnTo>
                <a:lnTo>
                  <a:pt x="2340000" y="2124000"/>
                </a:lnTo>
                <a:lnTo>
                  <a:pt x="0" y="2124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sp>
        <p:nvSpPr>
          <p:cNvPr id="22" name="자유형: 도형 23">
            <a:extLst>
              <a:ext uri="{FF2B5EF4-FFF2-40B4-BE49-F238E27FC236}">
                <a16:creationId xmlns:a16="http://schemas.microsoft.com/office/drawing/2014/main" id="{45949401-E889-46F8-B56F-6D2C1A69C625}"/>
              </a:ext>
            </a:extLst>
          </p:cNvPr>
          <p:cNvSpPr/>
          <p:nvPr userDrawn="1"/>
        </p:nvSpPr>
        <p:spPr>
          <a:xfrm>
            <a:off x="726229" y="4026571"/>
            <a:ext cx="2702277" cy="2124000"/>
          </a:xfrm>
          <a:custGeom>
            <a:avLst/>
            <a:gdLst>
              <a:gd name="connsiteX0" fmla="*/ 0 w 2702277"/>
              <a:gd name="connsiteY0" fmla="*/ 0 h 2124000"/>
              <a:gd name="connsiteX1" fmla="*/ 2340000 w 2702277"/>
              <a:gd name="connsiteY1" fmla="*/ 0 h 2124000"/>
              <a:gd name="connsiteX2" fmla="*/ 2340000 w 2702277"/>
              <a:gd name="connsiteY2" fmla="*/ 851880 h 2124000"/>
              <a:gd name="connsiteX3" fmla="*/ 2702277 w 2702277"/>
              <a:gd name="connsiteY3" fmla="*/ 1062001 h 2124000"/>
              <a:gd name="connsiteX4" fmla="*/ 2340000 w 2702277"/>
              <a:gd name="connsiteY4" fmla="*/ 1272121 h 2124000"/>
              <a:gd name="connsiteX5" fmla="*/ 2340000 w 2702277"/>
              <a:gd name="connsiteY5" fmla="*/ 2124000 h 2124000"/>
              <a:gd name="connsiteX6" fmla="*/ 0 w 2702277"/>
              <a:gd name="connsiteY6" fmla="*/ 2124000 h 212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02277" h="2124000">
                <a:moveTo>
                  <a:pt x="0" y="0"/>
                </a:moveTo>
                <a:lnTo>
                  <a:pt x="2340000" y="0"/>
                </a:lnTo>
                <a:lnTo>
                  <a:pt x="2340000" y="851880"/>
                </a:lnTo>
                <a:lnTo>
                  <a:pt x="2702277" y="1062001"/>
                </a:lnTo>
                <a:lnTo>
                  <a:pt x="2340000" y="1272121"/>
                </a:lnTo>
                <a:lnTo>
                  <a:pt x="2340000" y="2124000"/>
                </a:lnTo>
                <a:lnTo>
                  <a:pt x="0" y="2124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66994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8249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659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054307DC-3A91-4E71-94CE-72BBCE41F715}"/>
              </a:ext>
            </a:extLst>
          </p:cNvPr>
          <p:cNvGrpSpPr/>
          <p:nvPr userDrawn="1"/>
        </p:nvGrpSpPr>
        <p:grpSpPr>
          <a:xfrm>
            <a:off x="323529" y="255315"/>
            <a:ext cx="11595131" cy="892632"/>
            <a:chOff x="323529" y="255315"/>
            <a:chExt cx="11595131" cy="892632"/>
          </a:xfrm>
        </p:grpSpPr>
        <p:sp>
          <p:nvSpPr>
            <p:cNvPr id="9" name="Arrow: Chevron 8">
              <a:extLst>
                <a:ext uri="{FF2B5EF4-FFF2-40B4-BE49-F238E27FC236}">
                  <a16:creationId xmlns:a16="http://schemas.microsoft.com/office/drawing/2014/main" id="{26A4517D-D57D-4C7C-A103-09506C56E3A5}"/>
                </a:ext>
              </a:extLst>
            </p:cNvPr>
            <p:cNvSpPr/>
            <p:nvPr userDrawn="1"/>
          </p:nvSpPr>
          <p:spPr>
            <a:xfrm flipH="1">
              <a:off x="323529" y="255315"/>
              <a:ext cx="678875" cy="892632"/>
            </a:xfrm>
            <a:prstGeom prst="chevron">
              <a:avLst>
                <a:gd name="adj" fmla="val 56521"/>
              </a:avLst>
            </a:pr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/>
            </a:p>
          </p:txBody>
        </p:sp>
        <p:sp>
          <p:nvSpPr>
            <p:cNvPr id="10" name="Arrow: Chevron 9">
              <a:extLst>
                <a:ext uri="{FF2B5EF4-FFF2-40B4-BE49-F238E27FC236}">
                  <a16:creationId xmlns:a16="http://schemas.microsoft.com/office/drawing/2014/main" id="{09B59339-1F03-41BC-83FB-F8C70E4D19FF}"/>
                </a:ext>
              </a:extLst>
            </p:cNvPr>
            <p:cNvSpPr/>
            <p:nvPr userDrawn="1"/>
          </p:nvSpPr>
          <p:spPr>
            <a:xfrm flipH="1">
              <a:off x="780371" y="255315"/>
              <a:ext cx="678875" cy="892632"/>
            </a:xfrm>
            <a:prstGeom prst="chevron">
              <a:avLst>
                <a:gd name="adj" fmla="val 56521"/>
              </a:avLst>
            </a:pr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16ACF6C-9C3D-4933-B6CC-7CFA45A380C5}"/>
                </a:ext>
              </a:extLst>
            </p:cNvPr>
            <p:cNvSpPr/>
            <p:nvPr userDrawn="1"/>
          </p:nvSpPr>
          <p:spPr>
            <a:xfrm flipH="1">
              <a:off x="1219197" y="255315"/>
              <a:ext cx="9752245" cy="892632"/>
            </a:xfrm>
            <a:custGeom>
              <a:avLst/>
              <a:gdLst>
                <a:gd name="connsiteX0" fmla="*/ 9363075 w 9752245"/>
                <a:gd name="connsiteY0" fmla="*/ 0 h 892632"/>
                <a:gd name="connsiteX1" fmla="*/ 0 w 9752245"/>
                <a:gd name="connsiteY1" fmla="*/ 0 h 892632"/>
                <a:gd name="connsiteX2" fmla="*/ 389170 w 9752245"/>
                <a:gd name="connsiteY2" fmla="*/ 446316 h 892632"/>
                <a:gd name="connsiteX3" fmla="*/ 0 w 9752245"/>
                <a:gd name="connsiteY3" fmla="*/ 892632 h 892632"/>
                <a:gd name="connsiteX4" fmla="*/ 9363075 w 9752245"/>
                <a:gd name="connsiteY4" fmla="*/ 892632 h 892632"/>
                <a:gd name="connsiteX5" fmla="*/ 9752245 w 9752245"/>
                <a:gd name="connsiteY5" fmla="*/ 446316 h 892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752245" h="892632">
                  <a:moveTo>
                    <a:pt x="9363075" y="0"/>
                  </a:moveTo>
                  <a:lnTo>
                    <a:pt x="0" y="0"/>
                  </a:lnTo>
                  <a:lnTo>
                    <a:pt x="389170" y="446316"/>
                  </a:lnTo>
                  <a:lnTo>
                    <a:pt x="0" y="892632"/>
                  </a:lnTo>
                  <a:lnTo>
                    <a:pt x="9363075" y="892632"/>
                  </a:lnTo>
                  <a:lnTo>
                    <a:pt x="9752245" y="446316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/>
            </a:p>
          </p:txBody>
        </p:sp>
        <p:sp>
          <p:nvSpPr>
            <p:cNvPr id="13" name="Arrow: Chevron 12">
              <a:extLst>
                <a:ext uri="{FF2B5EF4-FFF2-40B4-BE49-F238E27FC236}">
                  <a16:creationId xmlns:a16="http://schemas.microsoft.com/office/drawing/2014/main" id="{CEC84844-21F9-4A8F-ACE6-0BEE7523A078}"/>
                </a:ext>
              </a:extLst>
            </p:cNvPr>
            <p:cNvSpPr/>
            <p:nvPr userDrawn="1"/>
          </p:nvSpPr>
          <p:spPr>
            <a:xfrm flipH="1">
              <a:off x="10782943" y="255315"/>
              <a:ext cx="678875" cy="892632"/>
            </a:xfrm>
            <a:prstGeom prst="chevron">
              <a:avLst>
                <a:gd name="adj" fmla="val 56521"/>
              </a:avLst>
            </a:pr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/>
            </a:p>
          </p:txBody>
        </p:sp>
        <p:sp>
          <p:nvSpPr>
            <p:cNvPr id="14" name="Arrow: Chevron 13">
              <a:extLst>
                <a:ext uri="{FF2B5EF4-FFF2-40B4-BE49-F238E27FC236}">
                  <a16:creationId xmlns:a16="http://schemas.microsoft.com/office/drawing/2014/main" id="{6F23DCF8-13A9-4A90-B4A8-F86366E5B6E9}"/>
                </a:ext>
              </a:extLst>
            </p:cNvPr>
            <p:cNvSpPr/>
            <p:nvPr userDrawn="1"/>
          </p:nvSpPr>
          <p:spPr>
            <a:xfrm flipH="1">
              <a:off x="11239785" y="255315"/>
              <a:ext cx="678875" cy="892632"/>
            </a:xfrm>
            <a:prstGeom prst="chevron">
              <a:avLst>
                <a:gd name="adj" fmla="val 56521"/>
              </a:avLst>
            </a:pr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/>
            </a:p>
          </p:txBody>
        </p:sp>
      </p:grpSp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4064022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6502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581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4591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3450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9806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4010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1698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681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65" r:id="rId11"/>
    <p:sldLayoutId id="2147483679" r:id="rId12"/>
    <p:sldLayoutId id="2147483683" r:id="rId13"/>
    <p:sldLayoutId id="2147483681" r:id="rId14"/>
    <p:sldLayoutId id="2147483682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2553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62767697-BAFA-4104-96A6-C3D279C026CB}"/>
              </a:ext>
            </a:extLst>
          </p:cNvPr>
          <p:cNvSpPr/>
          <p:nvPr/>
        </p:nvSpPr>
        <p:spPr>
          <a:xfrm rot="10800000" flipH="1">
            <a:off x="0" y="-11705"/>
            <a:ext cx="6068041" cy="6858000"/>
          </a:xfrm>
          <a:custGeom>
            <a:avLst/>
            <a:gdLst>
              <a:gd name="connsiteX0" fmla="*/ 1301604 w 6068041"/>
              <a:gd name="connsiteY0" fmla="*/ 6858000 h 6858000"/>
              <a:gd name="connsiteX1" fmla="*/ 4400982 w 6068041"/>
              <a:gd name="connsiteY1" fmla="*/ 6858000 h 6858000"/>
              <a:gd name="connsiteX2" fmla="*/ 6068041 w 6068041"/>
              <a:gd name="connsiteY2" fmla="*/ 5069335 h 6858000"/>
              <a:gd name="connsiteX3" fmla="*/ 1343355 w 6068041"/>
              <a:gd name="connsiteY3" fmla="*/ 0 h 6858000"/>
              <a:gd name="connsiteX4" fmla="*/ 0 w 6068041"/>
              <a:gd name="connsiteY4" fmla="*/ 0 h 6858000"/>
              <a:gd name="connsiteX5" fmla="*/ 0 w 6068041"/>
              <a:gd name="connsiteY5" fmla="*/ 1884119 h 6858000"/>
              <a:gd name="connsiteX6" fmla="*/ 2968663 w 6068041"/>
              <a:gd name="connsiteY6" fmla="*/ 506933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68041" h="6858000">
                <a:moveTo>
                  <a:pt x="1301604" y="6858000"/>
                </a:moveTo>
                <a:lnTo>
                  <a:pt x="4400982" y="6858000"/>
                </a:lnTo>
                <a:lnTo>
                  <a:pt x="6068041" y="5069335"/>
                </a:lnTo>
                <a:lnTo>
                  <a:pt x="1343355" y="0"/>
                </a:lnTo>
                <a:lnTo>
                  <a:pt x="0" y="0"/>
                </a:lnTo>
                <a:lnTo>
                  <a:pt x="0" y="1884119"/>
                </a:lnTo>
                <a:lnTo>
                  <a:pt x="2968663" y="5069335"/>
                </a:lnTo>
                <a:close/>
              </a:path>
            </a:pathLst>
          </a:custGeom>
          <a:solidFill>
            <a:schemeClr val="accent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D591BCC6-3338-45D1-8148-6E358E0A2781}"/>
              </a:ext>
            </a:extLst>
          </p:cNvPr>
          <p:cNvSpPr/>
          <p:nvPr/>
        </p:nvSpPr>
        <p:spPr>
          <a:xfrm rot="10800000" flipH="1">
            <a:off x="0" y="-1"/>
            <a:ext cx="4536138" cy="6655698"/>
          </a:xfrm>
          <a:custGeom>
            <a:avLst/>
            <a:gdLst>
              <a:gd name="connsiteX0" fmla="*/ 0 w 4536138"/>
              <a:gd name="connsiteY0" fmla="*/ 6655698 h 6655698"/>
              <a:gd name="connsiteX1" fmla="*/ 2869079 w 4536138"/>
              <a:gd name="connsiteY1" fmla="*/ 6655698 h 6655698"/>
              <a:gd name="connsiteX2" fmla="*/ 4536138 w 4536138"/>
              <a:gd name="connsiteY2" fmla="*/ 4867033 h 6655698"/>
              <a:gd name="connsiteX3" fmla="*/ 0 w 4536138"/>
              <a:gd name="connsiteY3" fmla="*/ 0 h 6655698"/>
              <a:gd name="connsiteX4" fmla="*/ 0 w 4536138"/>
              <a:gd name="connsiteY4" fmla="*/ 3325467 h 6655698"/>
              <a:gd name="connsiteX5" fmla="*/ 1436760 w 4536138"/>
              <a:gd name="connsiteY5" fmla="*/ 4867033 h 6655698"/>
              <a:gd name="connsiteX6" fmla="*/ 0 w 4536138"/>
              <a:gd name="connsiteY6" fmla="*/ 6408599 h 6655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36138" h="6655698">
                <a:moveTo>
                  <a:pt x="0" y="6655698"/>
                </a:moveTo>
                <a:lnTo>
                  <a:pt x="2869079" y="6655698"/>
                </a:lnTo>
                <a:lnTo>
                  <a:pt x="4536138" y="4867033"/>
                </a:lnTo>
                <a:lnTo>
                  <a:pt x="0" y="0"/>
                </a:lnTo>
                <a:lnTo>
                  <a:pt x="0" y="3325467"/>
                </a:lnTo>
                <a:lnTo>
                  <a:pt x="1436760" y="4867033"/>
                </a:lnTo>
                <a:lnTo>
                  <a:pt x="0" y="6408599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2F939AFA-8410-4304-B078-18875C4B14D2}"/>
              </a:ext>
            </a:extLst>
          </p:cNvPr>
          <p:cNvSpPr/>
          <p:nvPr/>
        </p:nvSpPr>
        <p:spPr>
          <a:xfrm rot="10800000" flipH="1">
            <a:off x="0" y="-1"/>
            <a:ext cx="3004233" cy="5012046"/>
          </a:xfrm>
          <a:custGeom>
            <a:avLst/>
            <a:gdLst>
              <a:gd name="connsiteX0" fmla="*/ 0 w 3004233"/>
              <a:gd name="connsiteY0" fmla="*/ 5012046 h 5012046"/>
              <a:gd name="connsiteX1" fmla="*/ 1337174 w 3004233"/>
              <a:gd name="connsiteY1" fmla="*/ 5012046 h 5012046"/>
              <a:gd name="connsiteX2" fmla="*/ 3004233 w 3004233"/>
              <a:gd name="connsiteY2" fmla="*/ 3223381 h 5012046"/>
              <a:gd name="connsiteX3" fmla="*/ 0 w 3004233"/>
              <a:gd name="connsiteY3" fmla="*/ 0 h 5012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04233" h="5012046">
                <a:moveTo>
                  <a:pt x="0" y="5012046"/>
                </a:moveTo>
                <a:lnTo>
                  <a:pt x="1337174" y="5012046"/>
                </a:lnTo>
                <a:lnTo>
                  <a:pt x="3004233" y="322338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5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8C70D55-8FF6-40DA-9EA1-48105DE61A65}"/>
              </a:ext>
            </a:extLst>
          </p:cNvPr>
          <p:cNvSpPr txBox="1"/>
          <p:nvPr/>
        </p:nvSpPr>
        <p:spPr>
          <a:xfrm>
            <a:off x="586769" y="1064845"/>
            <a:ext cx="6531207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bg-BG" sz="2400" b="1" u="sng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СРЕДНО УЧИЛИЩЕ „ГЕОРГИ ИЗМИРЛЕВ</a:t>
            </a:r>
            <a:r>
              <a:rPr lang="bg-BG" sz="24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“</a:t>
            </a:r>
            <a:endParaRPr lang="en-US" sz="2400" b="1" dirty="0"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A0D1D8F-569C-44D9-AD24-D01A5DB499A1}"/>
              </a:ext>
            </a:extLst>
          </p:cNvPr>
          <p:cNvSpPr txBox="1"/>
          <p:nvPr/>
        </p:nvSpPr>
        <p:spPr>
          <a:xfrm>
            <a:off x="586769" y="1901005"/>
            <a:ext cx="5643734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bg-BG" altLang="ko-KR" dirty="0" smtClean="0">
                <a:solidFill>
                  <a:schemeClr val="bg1"/>
                </a:solidFill>
                <a:cs typeface="Arial" pitchFamily="34" charset="0"/>
              </a:rPr>
              <a:t>                                      </a:t>
            </a:r>
            <a:r>
              <a:rPr lang="bg-BG" altLang="ko-KR" b="1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Arial" pitchFamily="34" charset="0"/>
              </a:rPr>
              <a:t>ОТЧЕТ </a:t>
            </a:r>
          </a:p>
          <a:p>
            <a:r>
              <a:rPr lang="bg-BG" altLang="ko-KR" b="1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Arial" pitchFamily="34" charset="0"/>
              </a:rPr>
              <a:t>                    за изпълнение на бюджета </a:t>
            </a:r>
            <a:endParaRPr lang="en-US" altLang="ko-KR" b="1" dirty="0">
              <a:solidFill>
                <a:schemeClr val="accent1">
                  <a:lumMod val="60000"/>
                  <a:lumOff val="40000"/>
                </a:schemeClr>
              </a:solidFill>
              <a:cs typeface="Arial" pitchFamily="34" charset="0"/>
            </a:endParaRPr>
          </a:p>
          <a:p>
            <a:r>
              <a:rPr lang="bg-BG" altLang="ko-KR" b="1" dirty="0">
                <a:solidFill>
                  <a:schemeClr val="accent1">
                    <a:lumMod val="60000"/>
                    <a:lumOff val="40000"/>
                  </a:schemeClr>
                </a:solidFill>
                <a:cs typeface="Arial" pitchFamily="34" charset="0"/>
              </a:rPr>
              <a:t> </a:t>
            </a:r>
            <a:r>
              <a:rPr lang="bg-BG" altLang="ko-KR" b="1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Arial" pitchFamily="34" charset="0"/>
              </a:rPr>
              <a:t>           за периода ЯНУАРИ – МАРТ 2021 година</a:t>
            </a:r>
            <a:endParaRPr lang="ko-KR" altLang="en-US" b="1" dirty="0">
              <a:solidFill>
                <a:schemeClr val="accent1">
                  <a:lumMod val="60000"/>
                  <a:lumOff val="40000"/>
                </a:schemeClr>
              </a:solidFill>
              <a:cs typeface="Arial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FD95599-BF97-4BCB-9369-5B1DC46E6081}"/>
              </a:ext>
            </a:extLst>
          </p:cNvPr>
          <p:cNvSpPr/>
          <p:nvPr/>
        </p:nvSpPr>
        <p:spPr>
          <a:xfrm>
            <a:off x="0" y="6629400"/>
            <a:ext cx="12192000" cy="2286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hlinkClick r:id="rId2"/>
            <a:extLst>
              <a:ext uri="{FF2B5EF4-FFF2-40B4-BE49-F238E27FC236}">
                <a16:creationId xmlns:a16="http://schemas.microsoft.com/office/drawing/2014/main" id="{FE6FBF35-7C35-4A49-9EC1-AF7A6F44BA9B}"/>
              </a:ext>
            </a:extLst>
          </p:cNvPr>
          <p:cNvSpPr txBox="1"/>
          <p:nvPr/>
        </p:nvSpPr>
        <p:spPr>
          <a:xfrm>
            <a:off x="586769" y="6600074"/>
            <a:ext cx="115326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>
                <a:solidFill>
                  <a:schemeClr val="bg1"/>
                </a:solidFill>
                <a:cs typeface="Arial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http://www.free-powerpoint-templates-design.com</a:t>
            </a:r>
            <a:endParaRPr lang="ko-KR" altLang="en-US" sz="1000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4507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0">
            <a:extLst>
              <a:ext uri="{FF2B5EF4-FFF2-40B4-BE49-F238E27FC236}">
                <a16:creationId xmlns:a16="http://schemas.microsoft.com/office/drawing/2014/main" id="{CCFF808D-EDF7-432E-A2FB-2D2699968C69}"/>
              </a:ext>
            </a:extLst>
          </p:cNvPr>
          <p:cNvSpPr txBox="1">
            <a:spLocks/>
          </p:cNvSpPr>
          <p:nvPr/>
        </p:nvSpPr>
        <p:spPr>
          <a:xfrm>
            <a:off x="372399" y="5992237"/>
            <a:ext cx="11612077" cy="773035"/>
          </a:xfrm>
          <a:prstGeom prst="rect">
            <a:avLst/>
          </a:prstGeom>
          <a:solidFill>
            <a:schemeClr val="tx1">
              <a:alpha val="40000"/>
            </a:schemeClr>
          </a:solidFill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endParaRPr lang="en-US" altLang="ko-KR" sz="4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64F8F1DE-7710-4180-9C7B-7E47872AF093}"/>
              </a:ext>
            </a:extLst>
          </p:cNvPr>
          <p:cNvSpPr/>
          <p:nvPr/>
        </p:nvSpPr>
        <p:spPr>
          <a:xfrm rot="3113540">
            <a:off x="10096477" y="110414"/>
            <a:ext cx="3407198" cy="1908680"/>
          </a:xfrm>
          <a:custGeom>
            <a:avLst/>
            <a:gdLst>
              <a:gd name="connsiteX0" fmla="*/ 1729832 w 3407198"/>
              <a:gd name="connsiteY0" fmla="*/ 1009980 h 1908680"/>
              <a:gd name="connsiteX1" fmla="*/ 1729832 w 3407198"/>
              <a:gd name="connsiteY1" fmla="*/ 1201333 h 1908680"/>
              <a:gd name="connsiteX2" fmla="*/ 1764380 w 3407198"/>
              <a:gd name="connsiteY2" fmla="*/ 1185191 h 1908680"/>
              <a:gd name="connsiteX3" fmla="*/ 1806097 w 3407198"/>
              <a:gd name="connsiteY3" fmla="*/ 1086994 h 1908680"/>
              <a:gd name="connsiteX4" fmla="*/ 1729832 w 3407198"/>
              <a:gd name="connsiteY4" fmla="*/ 1009980 h 1908680"/>
              <a:gd name="connsiteX5" fmla="*/ 1622560 w 3407198"/>
              <a:gd name="connsiteY5" fmla="*/ 742987 h 1908680"/>
              <a:gd name="connsiteX6" fmla="*/ 1608421 w 3407198"/>
              <a:gd name="connsiteY6" fmla="*/ 766797 h 1908680"/>
              <a:gd name="connsiteX7" fmla="*/ 1601196 w 3407198"/>
              <a:gd name="connsiteY7" fmla="*/ 821688 h 1908680"/>
              <a:gd name="connsiteX8" fmla="*/ 1679082 w 3407198"/>
              <a:gd name="connsiteY8" fmla="*/ 909222 h 1908680"/>
              <a:gd name="connsiteX9" fmla="*/ 1679083 w 3407198"/>
              <a:gd name="connsiteY9" fmla="*/ 706870 h 1908680"/>
              <a:gd name="connsiteX10" fmla="*/ 1642913 w 3407198"/>
              <a:gd name="connsiteY10" fmla="*/ 723491 h 1908680"/>
              <a:gd name="connsiteX11" fmla="*/ 1622560 w 3407198"/>
              <a:gd name="connsiteY11" fmla="*/ 742987 h 1908680"/>
              <a:gd name="connsiteX12" fmla="*/ 1556802 w 3407198"/>
              <a:gd name="connsiteY12" fmla="*/ 690870 h 1908680"/>
              <a:gd name="connsiteX13" fmla="*/ 1593660 w 3407198"/>
              <a:gd name="connsiteY13" fmla="*/ 655565 h 1908680"/>
              <a:gd name="connsiteX14" fmla="*/ 1679082 w 3407198"/>
              <a:gd name="connsiteY14" fmla="*/ 621594 h 1908680"/>
              <a:gd name="connsiteX15" fmla="*/ 1679082 w 3407198"/>
              <a:gd name="connsiteY15" fmla="*/ 586623 h 1908680"/>
              <a:gd name="connsiteX16" fmla="*/ 1729832 w 3407198"/>
              <a:gd name="connsiteY16" fmla="*/ 586622 h 1908680"/>
              <a:gd name="connsiteX17" fmla="*/ 1729832 w 3407198"/>
              <a:gd name="connsiteY17" fmla="*/ 621820 h 1908680"/>
              <a:gd name="connsiteX18" fmla="*/ 1786163 w 3407198"/>
              <a:gd name="connsiteY18" fmla="*/ 639034 h 1908680"/>
              <a:gd name="connsiteX19" fmla="*/ 1890922 w 3407198"/>
              <a:gd name="connsiteY19" fmla="*/ 801380 h 1908680"/>
              <a:gd name="connsiteX20" fmla="*/ 1807059 w 3407198"/>
              <a:gd name="connsiteY20" fmla="*/ 804010 h 1908680"/>
              <a:gd name="connsiteX21" fmla="*/ 1749213 w 3407198"/>
              <a:gd name="connsiteY21" fmla="*/ 714363 h 1908680"/>
              <a:gd name="connsiteX22" fmla="*/ 1729832 w 3407198"/>
              <a:gd name="connsiteY22" fmla="*/ 707399 h 1908680"/>
              <a:gd name="connsiteX23" fmla="*/ 1729832 w 3407198"/>
              <a:gd name="connsiteY23" fmla="*/ 925643 h 1908680"/>
              <a:gd name="connsiteX24" fmla="*/ 1889186 w 3407198"/>
              <a:gd name="connsiteY24" fmla="*/ 1076635 h 1908680"/>
              <a:gd name="connsiteX25" fmla="*/ 1813633 w 3407198"/>
              <a:gd name="connsiteY25" fmla="*/ 1253117 h 1908680"/>
              <a:gd name="connsiteX26" fmla="*/ 1729832 w 3407198"/>
              <a:gd name="connsiteY26" fmla="*/ 1286894 h 1908680"/>
              <a:gd name="connsiteX27" fmla="*/ 1729832 w 3407198"/>
              <a:gd name="connsiteY27" fmla="*/ 1322059 h 1908680"/>
              <a:gd name="connsiteX28" fmla="*/ 1679083 w 3407198"/>
              <a:gd name="connsiteY28" fmla="*/ 1322059 h 1908680"/>
              <a:gd name="connsiteX29" fmla="*/ 1679083 w 3407198"/>
              <a:gd name="connsiteY29" fmla="*/ 1287105 h 1908680"/>
              <a:gd name="connsiteX30" fmla="*/ 1621130 w 3407198"/>
              <a:gd name="connsiteY30" fmla="*/ 1269648 h 1908680"/>
              <a:gd name="connsiteX31" fmla="*/ 1516371 w 3407198"/>
              <a:gd name="connsiteY31" fmla="*/ 1107301 h 1908680"/>
              <a:gd name="connsiteX32" fmla="*/ 1600234 w 3407198"/>
              <a:gd name="connsiteY32" fmla="*/ 1104671 h 1908680"/>
              <a:gd name="connsiteX33" fmla="*/ 1658080 w 3407198"/>
              <a:gd name="connsiteY33" fmla="*/ 1194318 h 1908680"/>
              <a:gd name="connsiteX34" fmla="*/ 1679083 w 3407198"/>
              <a:gd name="connsiteY34" fmla="*/ 1201698 h 1908680"/>
              <a:gd name="connsiteX35" fmla="*/ 1679082 w 3407198"/>
              <a:gd name="connsiteY35" fmla="*/ 997428 h 1908680"/>
              <a:gd name="connsiteX36" fmla="*/ 1518112 w 3407198"/>
              <a:gd name="connsiteY36" fmla="*/ 833394 h 1908680"/>
              <a:gd name="connsiteX37" fmla="*/ 1556802 w 3407198"/>
              <a:gd name="connsiteY37" fmla="*/ 690870 h 1908680"/>
              <a:gd name="connsiteX38" fmla="*/ 530407 w 3407198"/>
              <a:gd name="connsiteY38" fmla="*/ 834037 h 1908680"/>
              <a:gd name="connsiteX39" fmla="*/ 493660 w 3407198"/>
              <a:gd name="connsiteY39" fmla="*/ 954341 h 1908680"/>
              <a:gd name="connsiteX40" fmla="*/ 708831 w 3407198"/>
              <a:gd name="connsiteY40" fmla="*/ 1169512 h 1908680"/>
              <a:gd name="connsiteX41" fmla="*/ 924002 w 3407198"/>
              <a:gd name="connsiteY41" fmla="*/ 954341 h 1908680"/>
              <a:gd name="connsiteX42" fmla="*/ 708831 w 3407198"/>
              <a:gd name="connsiteY42" fmla="*/ 739170 h 1908680"/>
              <a:gd name="connsiteX43" fmla="*/ 530407 w 3407198"/>
              <a:gd name="connsiteY43" fmla="*/ 834037 h 1908680"/>
              <a:gd name="connsiteX44" fmla="*/ 1098922 w 3407198"/>
              <a:gd name="connsiteY44" fmla="*/ 0 h 1908680"/>
              <a:gd name="connsiteX45" fmla="*/ 1121883 w 3407198"/>
              <a:gd name="connsiteY45" fmla="*/ 0 h 1908680"/>
              <a:gd name="connsiteX46" fmla="*/ 1263002 w 3407198"/>
              <a:gd name="connsiteY46" fmla="*/ 110682 h 1908680"/>
              <a:gd name="connsiteX47" fmla="*/ 1012113 w 3407198"/>
              <a:gd name="connsiteY47" fmla="*/ 110682 h 1908680"/>
              <a:gd name="connsiteX48" fmla="*/ 943490 w 3407198"/>
              <a:gd name="connsiteY48" fmla="*/ 198175 h 1908680"/>
              <a:gd name="connsiteX49" fmla="*/ 1374555 w 3407198"/>
              <a:gd name="connsiteY49" fmla="*/ 198175 h 1908680"/>
              <a:gd name="connsiteX50" fmla="*/ 1711021 w 3407198"/>
              <a:gd name="connsiteY50" fmla="*/ 462070 h 1908680"/>
              <a:gd name="connsiteX51" fmla="*/ 1703600 w 3407198"/>
              <a:gd name="connsiteY51" fmla="*/ 461322 h 1908680"/>
              <a:gd name="connsiteX52" fmla="*/ 1294780 w 3407198"/>
              <a:gd name="connsiteY52" fmla="*/ 678690 h 1908680"/>
              <a:gd name="connsiteX53" fmla="*/ 1210579 w 3407198"/>
              <a:gd name="connsiteY53" fmla="*/ 954342 h 1908680"/>
              <a:gd name="connsiteX54" fmla="*/ 1703600 w 3407198"/>
              <a:gd name="connsiteY54" fmla="*/ 1447362 h 1908680"/>
              <a:gd name="connsiteX55" fmla="*/ 2196620 w 3407198"/>
              <a:gd name="connsiteY55" fmla="*/ 954342 h 1908680"/>
              <a:gd name="connsiteX56" fmla="*/ 2186604 w 3407198"/>
              <a:gd name="connsiteY56" fmla="*/ 854981 h 1908680"/>
              <a:gd name="connsiteX57" fmla="*/ 2178437 w 3407198"/>
              <a:gd name="connsiteY57" fmla="*/ 828672 h 1908680"/>
              <a:gd name="connsiteX58" fmla="*/ 3194663 w 3407198"/>
              <a:gd name="connsiteY58" fmla="*/ 1625715 h 1908680"/>
              <a:gd name="connsiteX59" fmla="*/ 3194663 w 3407198"/>
              <a:gd name="connsiteY59" fmla="*/ 1710506 h 1908680"/>
              <a:gd name="connsiteX60" fmla="*/ 212536 w 3407198"/>
              <a:gd name="connsiteY60" fmla="*/ 1710506 h 1908680"/>
              <a:gd name="connsiteX61" fmla="*/ 212536 w 3407198"/>
              <a:gd name="connsiteY61" fmla="*/ 1130139 h 1908680"/>
              <a:gd name="connsiteX62" fmla="*/ 134724 w 3407198"/>
              <a:gd name="connsiteY62" fmla="*/ 1229348 h 1908680"/>
              <a:gd name="connsiteX63" fmla="*/ 134724 w 3407198"/>
              <a:gd name="connsiteY63" fmla="*/ 1797999 h 1908680"/>
              <a:gd name="connsiteX64" fmla="*/ 3272475 w 3407198"/>
              <a:gd name="connsiteY64" fmla="*/ 1797999 h 1908680"/>
              <a:gd name="connsiteX65" fmla="*/ 3272475 w 3407198"/>
              <a:gd name="connsiteY65" fmla="*/ 1686744 h 1908680"/>
              <a:gd name="connsiteX66" fmla="*/ 3407198 w 3407198"/>
              <a:gd name="connsiteY66" fmla="*/ 1792409 h 1908680"/>
              <a:gd name="connsiteX67" fmla="*/ 3407198 w 3407198"/>
              <a:gd name="connsiteY67" fmla="*/ 1908680 h 1908680"/>
              <a:gd name="connsiteX68" fmla="*/ 0 w 3407198"/>
              <a:gd name="connsiteY68" fmla="*/ 1908680 h 1908680"/>
              <a:gd name="connsiteX69" fmla="*/ 0 w 3407198"/>
              <a:gd name="connsiteY69" fmla="*/ 1401121 h 1908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3407198" h="1908680">
                <a:moveTo>
                  <a:pt x="1729832" y="1009980"/>
                </a:moveTo>
                <a:lnTo>
                  <a:pt x="1729832" y="1201333"/>
                </a:lnTo>
                <a:cubicBezTo>
                  <a:pt x="1742094" y="1198313"/>
                  <a:pt x="1753812" y="1192854"/>
                  <a:pt x="1764380" y="1185191"/>
                </a:cubicBezTo>
                <a:cubicBezTo>
                  <a:pt x="1795392" y="1162705"/>
                  <a:pt x="1811441" y="1124925"/>
                  <a:pt x="1806097" y="1086994"/>
                </a:cubicBezTo>
                <a:cubicBezTo>
                  <a:pt x="1799636" y="1037499"/>
                  <a:pt x="1769144" y="1020805"/>
                  <a:pt x="1729832" y="1009980"/>
                </a:cubicBezTo>
                <a:close/>
                <a:moveTo>
                  <a:pt x="1622560" y="742987"/>
                </a:moveTo>
                <a:cubicBezTo>
                  <a:pt x="1616778" y="750283"/>
                  <a:pt x="1612031" y="758299"/>
                  <a:pt x="1608421" y="766797"/>
                </a:cubicBezTo>
                <a:cubicBezTo>
                  <a:pt x="1601200" y="783795"/>
                  <a:pt x="1598523" y="802723"/>
                  <a:pt x="1601196" y="821688"/>
                </a:cubicBezTo>
                <a:cubicBezTo>
                  <a:pt x="1611478" y="872288"/>
                  <a:pt x="1641655" y="894695"/>
                  <a:pt x="1679082" y="909222"/>
                </a:cubicBezTo>
                <a:lnTo>
                  <a:pt x="1679083" y="706870"/>
                </a:lnTo>
                <a:cubicBezTo>
                  <a:pt x="1666247" y="709886"/>
                  <a:pt x="1653953" y="715485"/>
                  <a:pt x="1642913" y="723491"/>
                </a:cubicBezTo>
                <a:cubicBezTo>
                  <a:pt x="1635160" y="729113"/>
                  <a:pt x="1628342" y="735690"/>
                  <a:pt x="1622560" y="742987"/>
                </a:cubicBezTo>
                <a:close/>
                <a:moveTo>
                  <a:pt x="1556802" y="690870"/>
                </a:moveTo>
                <a:cubicBezTo>
                  <a:pt x="1567273" y="677656"/>
                  <a:pt x="1579620" y="665745"/>
                  <a:pt x="1593660" y="655565"/>
                </a:cubicBezTo>
                <a:cubicBezTo>
                  <a:pt x="1619333" y="636949"/>
                  <a:pt x="1648749" y="625514"/>
                  <a:pt x="1679082" y="621594"/>
                </a:cubicBezTo>
                <a:lnTo>
                  <a:pt x="1679082" y="586623"/>
                </a:lnTo>
                <a:lnTo>
                  <a:pt x="1729832" y="586622"/>
                </a:lnTo>
                <a:lnTo>
                  <a:pt x="1729832" y="621820"/>
                </a:lnTo>
                <a:cubicBezTo>
                  <a:pt x="1749125" y="624442"/>
                  <a:pt x="1768138" y="630192"/>
                  <a:pt x="1786163" y="639034"/>
                </a:cubicBezTo>
                <a:cubicBezTo>
                  <a:pt x="1848443" y="669584"/>
                  <a:pt x="1888748" y="732046"/>
                  <a:pt x="1890922" y="801380"/>
                </a:cubicBezTo>
                <a:lnTo>
                  <a:pt x="1807059" y="804010"/>
                </a:lnTo>
                <a:cubicBezTo>
                  <a:pt x="1805859" y="765723"/>
                  <a:pt x="1783603" y="731232"/>
                  <a:pt x="1749213" y="714363"/>
                </a:cubicBezTo>
                <a:cubicBezTo>
                  <a:pt x="1742955" y="711293"/>
                  <a:pt x="1736482" y="708899"/>
                  <a:pt x="1729832" y="707399"/>
                </a:cubicBezTo>
                <a:lnTo>
                  <a:pt x="1729832" y="925643"/>
                </a:lnTo>
                <a:cubicBezTo>
                  <a:pt x="1796112" y="944733"/>
                  <a:pt x="1866912" y="966570"/>
                  <a:pt x="1889186" y="1076635"/>
                </a:cubicBezTo>
                <a:cubicBezTo>
                  <a:pt x="1898485" y="1144857"/>
                  <a:pt x="1869433" y="1212658"/>
                  <a:pt x="1813633" y="1253117"/>
                </a:cubicBezTo>
                <a:cubicBezTo>
                  <a:pt x="1788415" y="1271402"/>
                  <a:pt x="1759589" y="1282759"/>
                  <a:pt x="1729832" y="1286894"/>
                </a:cubicBezTo>
                <a:lnTo>
                  <a:pt x="1729832" y="1322059"/>
                </a:lnTo>
                <a:lnTo>
                  <a:pt x="1679083" y="1322059"/>
                </a:lnTo>
                <a:lnTo>
                  <a:pt x="1679083" y="1287105"/>
                </a:lnTo>
                <a:cubicBezTo>
                  <a:pt x="1659236" y="1284560"/>
                  <a:pt x="1639661" y="1278738"/>
                  <a:pt x="1621130" y="1269648"/>
                </a:cubicBezTo>
                <a:cubicBezTo>
                  <a:pt x="1558850" y="1239097"/>
                  <a:pt x="1518544" y="1176637"/>
                  <a:pt x="1516371" y="1107301"/>
                </a:cubicBezTo>
                <a:lnTo>
                  <a:pt x="1600234" y="1104671"/>
                </a:lnTo>
                <a:cubicBezTo>
                  <a:pt x="1601434" y="1142958"/>
                  <a:pt x="1623690" y="1177449"/>
                  <a:pt x="1658080" y="1194318"/>
                </a:cubicBezTo>
                <a:cubicBezTo>
                  <a:pt x="1664853" y="1197640"/>
                  <a:pt x="1671876" y="1200172"/>
                  <a:pt x="1679083" y="1201698"/>
                </a:cubicBezTo>
                <a:lnTo>
                  <a:pt x="1679082" y="997428"/>
                </a:lnTo>
                <a:cubicBezTo>
                  <a:pt x="1615293" y="981703"/>
                  <a:pt x="1545989" y="954821"/>
                  <a:pt x="1518112" y="833394"/>
                </a:cubicBezTo>
                <a:cubicBezTo>
                  <a:pt x="1510854" y="781875"/>
                  <a:pt x="1525388" y="730511"/>
                  <a:pt x="1556802" y="690870"/>
                </a:cubicBezTo>
                <a:close/>
                <a:moveTo>
                  <a:pt x="530407" y="834037"/>
                </a:moveTo>
                <a:cubicBezTo>
                  <a:pt x="507207" y="868378"/>
                  <a:pt x="493660" y="909777"/>
                  <a:pt x="493660" y="954341"/>
                </a:cubicBezTo>
                <a:cubicBezTo>
                  <a:pt x="493660" y="1073176"/>
                  <a:pt x="589995" y="1169512"/>
                  <a:pt x="708831" y="1169512"/>
                </a:cubicBezTo>
                <a:cubicBezTo>
                  <a:pt x="827667" y="1169512"/>
                  <a:pt x="924002" y="1073176"/>
                  <a:pt x="924002" y="954341"/>
                </a:cubicBezTo>
                <a:cubicBezTo>
                  <a:pt x="924002" y="835505"/>
                  <a:pt x="827667" y="739170"/>
                  <a:pt x="708831" y="739170"/>
                </a:cubicBezTo>
                <a:cubicBezTo>
                  <a:pt x="634558" y="739170"/>
                  <a:pt x="569075" y="776801"/>
                  <a:pt x="530407" y="834037"/>
                </a:cubicBezTo>
                <a:close/>
                <a:moveTo>
                  <a:pt x="1098922" y="0"/>
                </a:moveTo>
                <a:lnTo>
                  <a:pt x="1121883" y="0"/>
                </a:lnTo>
                <a:lnTo>
                  <a:pt x="1263002" y="110682"/>
                </a:lnTo>
                <a:lnTo>
                  <a:pt x="1012113" y="110682"/>
                </a:lnTo>
                <a:close/>
                <a:moveTo>
                  <a:pt x="943490" y="198175"/>
                </a:moveTo>
                <a:lnTo>
                  <a:pt x="1374555" y="198175"/>
                </a:lnTo>
                <a:lnTo>
                  <a:pt x="1711021" y="462070"/>
                </a:lnTo>
                <a:lnTo>
                  <a:pt x="1703600" y="461322"/>
                </a:lnTo>
                <a:cubicBezTo>
                  <a:pt x="1533420" y="461322"/>
                  <a:pt x="1383379" y="547546"/>
                  <a:pt x="1294780" y="678690"/>
                </a:cubicBezTo>
                <a:cubicBezTo>
                  <a:pt x="1241620" y="757376"/>
                  <a:pt x="1210580" y="852234"/>
                  <a:pt x="1210579" y="954342"/>
                </a:cubicBezTo>
                <a:cubicBezTo>
                  <a:pt x="1210579" y="1226629"/>
                  <a:pt x="1431312" y="1447361"/>
                  <a:pt x="1703600" y="1447362"/>
                </a:cubicBezTo>
                <a:cubicBezTo>
                  <a:pt x="1975887" y="1447362"/>
                  <a:pt x="2196620" y="1226629"/>
                  <a:pt x="2196620" y="954342"/>
                </a:cubicBezTo>
                <a:cubicBezTo>
                  <a:pt x="2196620" y="920306"/>
                  <a:pt x="2193171" y="887076"/>
                  <a:pt x="2186604" y="854981"/>
                </a:cubicBezTo>
                <a:lnTo>
                  <a:pt x="2178437" y="828672"/>
                </a:lnTo>
                <a:lnTo>
                  <a:pt x="3194663" y="1625715"/>
                </a:lnTo>
                <a:lnTo>
                  <a:pt x="3194663" y="1710506"/>
                </a:lnTo>
                <a:lnTo>
                  <a:pt x="212536" y="1710506"/>
                </a:lnTo>
                <a:lnTo>
                  <a:pt x="212536" y="1130139"/>
                </a:lnTo>
                <a:close/>
                <a:moveTo>
                  <a:pt x="134724" y="1229348"/>
                </a:moveTo>
                <a:lnTo>
                  <a:pt x="134724" y="1797999"/>
                </a:lnTo>
                <a:lnTo>
                  <a:pt x="3272475" y="1797999"/>
                </a:lnTo>
                <a:lnTo>
                  <a:pt x="3272475" y="1686744"/>
                </a:lnTo>
                <a:lnTo>
                  <a:pt x="3407198" y="1792409"/>
                </a:lnTo>
                <a:lnTo>
                  <a:pt x="3407198" y="1908680"/>
                </a:lnTo>
                <a:lnTo>
                  <a:pt x="0" y="1908680"/>
                </a:lnTo>
                <a:lnTo>
                  <a:pt x="0" y="1401121"/>
                </a:lnTo>
                <a:close/>
              </a:path>
            </a:pathLst>
          </a:cu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" name="Rectangle 21">
            <a:extLst>
              <a:ext uri="{FF2B5EF4-FFF2-40B4-BE49-F238E27FC236}">
                <a16:creationId xmlns:a16="http://schemas.microsoft.com/office/drawing/2014/main" id="{BC0A1F61-75AE-472A-819F-A4BA357F8F37}"/>
              </a:ext>
            </a:extLst>
          </p:cNvPr>
          <p:cNvSpPr/>
          <p:nvPr/>
        </p:nvSpPr>
        <p:spPr>
          <a:xfrm rot="3113540">
            <a:off x="6152051" y="722779"/>
            <a:ext cx="1935168" cy="1084063"/>
          </a:xfrm>
          <a:custGeom>
            <a:avLst/>
            <a:gdLst/>
            <a:ahLst/>
            <a:cxnLst/>
            <a:rect l="l" t="t" r="r" b="b"/>
            <a:pathLst>
              <a:path w="4560938" h="2554996">
                <a:moveTo>
                  <a:pt x="2315585" y="1351978"/>
                </a:moveTo>
                <a:lnTo>
                  <a:pt x="2315585" y="1608128"/>
                </a:lnTo>
                <a:cubicBezTo>
                  <a:pt x="2332000" y="1604085"/>
                  <a:pt x="2347685" y="1596777"/>
                  <a:pt x="2361832" y="1586519"/>
                </a:cubicBezTo>
                <a:cubicBezTo>
                  <a:pt x="2403345" y="1556419"/>
                  <a:pt x="2424829" y="1505846"/>
                  <a:pt x="2417675" y="1455070"/>
                </a:cubicBezTo>
                <a:cubicBezTo>
                  <a:pt x="2409025" y="1388817"/>
                  <a:pt x="2368208" y="1366470"/>
                  <a:pt x="2315585" y="1351978"/>
                </a:cubicBezTo>
                <a:close/>
                <a:moveTo>
                  <a:pt x="3612086" y="989467"/>
                </a:moveTo>
                <a:cubicBezTo>
                  <a:pt x="3453010" y="989467"/>
                  <a:pt x="3324054" y="1118423"/>
                  <a:pt x="3324054" y="1277499"/>
                </a:cubicBezTo>
                <a:cubicBezTo>
                  <a:pt x="3324054" y="1436575"/>
                  <a:pt x="3453010" y="1565531"/>
                  <a:pt x="3612086" y="1565531"/>
                </a:cubicBezTo>
                <a:cubicBezTo>
                  <a:pt x="3771162" y="1565531"/>
                  <a:pt x="3900118" y="1436575"/>
                  <a:pt x="3900118" y="1277499"/>
                </a:cubicBezTo>
                <a:cubicBezTo>
                  <a:pt x="3900118" y="1118423"/>
                  <a:pt x="3771162" y="989467"/>
                  <a:pt x="3612086" y="989467"/>
                </a:cubicBezTo>
                <a:close/>
                <a:moveTo>
                  <a:pt x="948854" y="989467"/>
                </a:moveTo>
                <a:cubicBezTo>
                  <a:pt x="789778" y="989467"/>
                  <a:pt x="660822" y="1118423"/>
                  <a:pt x="660822" y="1277499"/>
                </a:cubicBezTo>
                <a:cubicBezTo>
                  <a:pt x="660822" y="1436575"/>
                  <a:pt x="789778" y="1565531"/>
                  <a:pt x="948854" y="1565531"/>
                </a:cubicBezTo>
                <a:cubicBezTo>
                  <a:pt x="1107930" y="1565531"/>
                  <a:pt x="1236886" y="1436575"/>
                  <a:pt x="1236886" y="1277499"/>
                </a:cubicBezTo>
                <a:cubicBezTo>
                  <a:pt x="1236886" y="1118423"/>
                  <a:pt x="1107930" y="989467"/>
                  <a:pt x="948854" y="989467"/>
                </a:cubicBezTo>
                <a:close/>
                <a:moveTo>
                  <a:pt x="2247651" y="946230"/>
                </a:moveTo>
                <a:cubicBezTo>
                  <a:pt x="2230469" y="950266"/>
                  <a:pt x="2214012" y="957763"/>
                  <a:pt x="2199233" y="968479"/>
                </a:cubicBezTo>
                <a:cubicBezTo>
                  <a:pt x="2157721" y="998579"/>
                  <a:pt x="2136236" y="1049152"/>
                  <a:pt x="2143390" y="1099928"/>
                </a:cubicBezTo>
                <a:cubicBezTo>
                  <a:pt x="2157154" y="1167662"/>
                  <a:pt x="2197550" y="1197656"/>
                  <a:pt x="2247651" y="1217102"/>
                </a:cubicBezTo>
                <a:close/>
                <a:moveTo>
                  <a:pt x="2247651" y="785264"/>
                </a:moveTo>
                <a:lnTo>
                  <a:pt x="2315585" y="785264"/>
                </a:lnTo>
                <a:lnTo>
                  <a:pt x="2315585" y="832380"/>
                </a:lnTo>
                <a:cubicBezTo>
                  <a:pt x="2341411" y="835890"/>
                  <a:pt x="2366862" y="843587"/>
                  <a:pt x="2390991" y="855423"/>
                </a:cubicBezTo>
                <a:cubicBezTo>
                  <a:pt x="2474360" y="896319"/>
                  <a:pt x="2528313" y="979930"/>
                  <a:pt x="2531223" y="1072743"/>
                </a:cubicBezTo>
                <a:lnTo>
                  <a:pt x="2418963" y="1076264"/>
                </a:lnTo>
                <a:cubicBezTo>
                  <a:pt x="2417356" y="1025012"/>
                  <a:pt x="2387564" y="978842"/>
                  <a:pt x="2341528" y="956260"/>
                </a:cubicBezTo>
                <a:cubicBezTo>
                  <a:pt x="2333151" y="952151"/>
                  <a:pt x="2324486" y="948946"/>
                  <a:pt x="2315585" y="946938"/>
                </a:cubicBezTo>
                <a:lnTo>
                  <a:pt x="2315585" y="1239083"/>
                </a:lnTo>
                <a:cubicBezTo>
                  <a:pt x="2404308" y="1264638"/>
                  <a:pt x="2499083" y="1293869"/>
                  <a:pt x="2528899" y="1441205"/>
                </a:cubicBezTo>
                <a:cubicBezTo>
                  <a:pt x="2541347" y="1532528"/>
                  <a:pt x="2502457" y="1623287"/>
                  <a:pt x="2427762" y="1677447"/>
                </a:cubicBezTo>
                <a:cubicBezTo>
                  <a:pt x="2394006" y="1701923"/>
                  <a:pt x="2355419" y="1717125"/>
                  <a:pt x="2315585" y="1722661"/>
                </a:cubicBezTo>
                <a:lnTo>
                  <a:pt x="2315585" y="1769734"/>
                </a:lnTo>
                <a:lnTo>
                  <a:pt x="2247651" y="1769734"/>
                </a:lnTo>
                <a:lnTo>
                  <a:pt x="2247651" y="1722944"/>
                </a:lnTo>
                <a:cubicBezTo>
                  <a:pt x="2221084" y="1719537"/>
                  <a:pt x="2194881" y="1711743"/>
                  <a:pt x="2170074" y="1699575"/>
                </a:cubicBezTo>
                <a:cubicBezTo>
                  <a:pt x="2086705" y="1658679"/>
                  <a:pt x="2032752" y="1575069"/>
                  <a:pt x="2029842" y="1482255"/>
                </a:cubicBezTo>
                <a:lnTo>
                  <a:pt x="2142102" y="1478734"/>
                </a:lnTo>
                <a:cubicBezTo>
                  <a:pt x="2143709" y="1529986"/>
                  <a:pt x="2173501" y="1576156"/>
                  <a:pt x="2219537" y="1598738"/>
                </a:cubicBezTo>
                <a:cubicBezTo>
                  <a:pt x="2228602" y="1603184"/>
                  <a:pt x="2238004" y="1606573"/>
                  <a:pt x="2247651" y="1608616"/>
                </a:cubicBezTo>
                <a:lnTo>
                  <a:pt x="2247651" y="1335176"/>
                </a:lnTo>
                <a:cubicBezTo>
                  <a:pt x="2162261" y="1314127"/>
                  <a:pt x="2069489" y="1278142"/>
                  <a:pt x="2032173" y="1115597"/>
                </a:cubicBezTo>
                <a:cubicBezTo>
                  <a:pt x="2019217" y="1023646"/>
                  <a:pt x="2058125" y="932061"/>
                  <a:pt x="2133303" y="877552"/>
                </a:cubicBezTo>
                <a:cubicBezTo>
                  <a:pt x="2167670" y="852632"/>
                  <a:pt x="2207046" y="837325"/>
                  <a:pt x="2247651" y="832077"/>
                </a:cubicBezTo>
                <a:close/>
                <a:moveTo>
                  <a:pt x="2280470" y="617534"/>
                </a:moveTo>
                <a:cubicBezTo>
                  <a:pt x="1915981" y="617534"/>
                  <a:pt x="1620504" y="913011"/>
                  <a:pt x="1620504" y="1277500"/>
                </a:cubicBezTo>
                <a:cubicBezTo>
                  <a:pt x="1620504" y="1641989"/>
                  <a:pt x="1915981" y="1937466"/>
                  <a:pt x="2280470" y="1937466"/>
                </a:cubicBezTo>
                <a:cubicBezTo>
                  <a:pt x="2644959" y="1937466"/>
                  <a:pt x="2940436" y="1641989"/>
                  <a:pt x="2940436" y="1277500"/>
                </a:cubicBezTo>
                <a:cubicBezTo>
                  <a:pt x="2940436" y="913011"/>
                  <a:pt x="2644959" y="617534"/>
                  <a:pt x="2280470" y="617534"/>
                </a:cubicBezTo>
                <a:close/>
                <a:moveTo>
                  <a:pt x="284505" y="265281"/>
                </a:moveTo>
                <a:lnTo>
                  <a:pt x="4276434" y="265281"/>
                </a:lnTo>
                <a:lnTo>
                  <a:pt x="4276434" y="2289716"/>
                </a:lnTo>
                <a:lnTo>
                  <a:pt x="284505" y="2289716"/>
                </a:lnTo>
                <a:close/>
                <a:moveTo>
                  <a:pt x="180344" y="148161"/>
                </a:moveTo>
                <a:lnTo>
                  <a:pt x="180344" y="2406836"/>
                </a:lnTo>
                <a:lnTo>
                  <a:pt x="4380595" y="2406836"/>
                </a:lnTo>
                <a:lnTo>
                  <a:pt x="4380595" y="148161"/>
                </a:lnTo>
                <a:close/>
                <a:moveTo>
                  <a:pt x="0" y="0"/>
                </a:moveTo>
                <a:lnTo>
                  <a:pt x="4560938" y="0"/>
                </a:lnTo>
                <a:lnTo>
                  <a:pt x="4560938" y="2554996"/>
                </a:lnTo>
                <a:lnTo>
                  <a:pt x="0" y="2554996"/>
                </a:lnTo>
                <a:close/>
              </a:path>
            </a:pathLst>
          </a:cu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7" name="Group 7">
            <a:extLst>
              <a:ext uri="{FF2B5EF4-FFF2-40B4-BE49-F238E27FC236}">
                <a16:creationId xmlns:a16="http://schemas.microsoft.com/office/drawing/2014/main" id="{038DB8D0-2872-4EF0-87EC-CC9D2EF5DC04}"/>
              </a:ext>
            </a:extLst>
          </p:cNvPr>
          <p:cNvGrpSpPr/>
          <p:nvPr/>
        </p:nvGrpSpPr>
        <p:grpSpPr>
          <a:xfrm>
            <a:off x="3218329" y="537880"/>
            <a:ext cx="8525436" cy="757063"/>
            <a:chOff x="886442" y="1591192"/>
            <a:chExt cx="3397525" cy="808874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554B80F-DC9E-4520-A1E2-2A61AA79ADCA}"/>
                </a:ext>
              </a:extLst>
            </p:cNvPr>
            <p:cNvSpPr txBox="1"/>
            <p:nvPr/>
          </p:nvSpPr>
          <p:spPr>
            <a:xfrm>
              <a:off x="886442" y="1591192"/>
              <a:ext cx="3397525" cy="4274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ko-KR" altLang="en-US" sz="20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84C8E9B-59EB-4CF1-9A3D-CDD085F269BD}"/>
                </a:ext>
              </a:extLst>
            </p:cNvPr>
            <p:cNvSpPr txBox="1"/>
            <p:nvPr/>
          </p:nvSpPr>
          <p:spPr>
            <a:xfrm>
              <a:off x="886442" y="2104110"/>
              <a:ext cx="3397525" cy="2959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3783106" y="1305342"/>
            <a:ext cx="72165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bg-BG" b="1" u="sng" dirty="0" smtClean="0">
              <a:solidFill>
                <a:srgbClr val="92D050"/>
              </a:solidFill>
            </a:endParaRPr>
          </a:p>
          <a:p>
            <a:pPr>
              <a:buNone/>
            </a:pPr>
            <a:endParaRPr lang="bg-BG" b="1" u="sng" dirty="0">
              <a:solidFill>
                <a:srgbClr val="92D050"/>
              </a:solidFill>
            </a:endParaRPr>
          </a:p>
          <a:p>
            <a:pPr>
              <a:buNone/>
            </a:pPr>
            <a:endParaRPr lang="bg-BG" b="1" u="sng" dirty="0" smtClean="0">
              <a:solidFill>
                <a:srgbClr val="92D050"/>
              </a:solidFill>
            </a:endParaRPr>
          </a:p>
          <a:p>
            <a:pPr>
              <a:buNone/>
            </a:pPr>
            <a:endParaRPr lang="bg-BG" b="1" u="sng" dirty="0">
              <a:solidFill>
                <a:srgbClr val="92D050"/>
              </a:solidFill>
            </a:endParaRPr>
          </a:p>
          <a:p>
            <a:pPr>
              <a:buNone/>
            </a:pPr>
            <a:r>
              <a:rPr lang="bg-BG" b="1" u="sng" dirty="0" smtClean="0">
                <a:solidFill>
                  <a:srgbClr val="92D050"/>
                </a:solidFill>
              </a:rPr>
              <a:t>РАЗХОДИ </a:t>
            </a:r>
            <a:r>
              <a:rPr lang="bg-BG" b="1" u="sng" dirty="0">
                <a:solidFill>
                  <a:srgbClr val="92D050"/>
                </a:solidFill>
              </a:rPr>
              <a:t>ЗА РЕСУРСНО ПОДПОМАГАНЕ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bg-BG" b="1" dirty="0" smtClean="0">
                <a:solidFill>
                  <a:srgbClr val="92D050"/>
                </a:solidFill>
                <a:latin typeface="Times New Roman" pitchFamily="18" charset="0"/>
                <a:ea typeface="Calibri" pitchFamily="34" charset="0"/>
                <a:cs typeface="Arial" charset="0"/>
              </a:rPr>
              <a:t>§</a:t>
            </a:r>
            <a:r>
              <a:rPr lang="bg-BG" b="1" dirty="0">
                <a:solidFill>
                  <a:srgbClr val="92D050"/>
                </a:solidFill>
                <a:latin typeface="Times New Roman" pitchFamily="18" charset="0"/>
                <a:ea typeface="Calibri" pitchFamily="34" charset="0"/>
                <a:cs typeface="Arial" charset="0"/>
              </a:rPr>
              <a:t>01-00  Заплати и възнаграждения за персонала   </a:t>
            </a:r>
            <a:r>
              <a:rPr lang="bg-BG" b="1" dirty="0" smtClean="0">
                <a:solidFill>
                  <a:srgbClr val="92D050"/>
                </a:solidFill>
                <a:latin typeface="Times New Roman" pitchFamily="18" charset="0"/>
                <a:ea typeface="Calibri" pitchFamily="34" charset="0"/>
                <a:cs typeface="Arial" charset="0"/>
              </a:rPr>
              <a:t>    3668 лв.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b="1" dirty="0" smtClean="0">
                <a:solidFill>
                  <a:srgbClr val="92D050"/>
                </a:solidFill>
                <a:latin typeface="Times New Roman" pitchFamily="18" charset="0"/>
                <a:ea typeface="Calibri" pitchFamily="34" charset="0"/>
                <a:cs typeface="Arial" charset="0"/>
              </a:rPr>
              <a:t>                      </a:t>
            </a:r>
            <a:endParaRPr lang="bg-BG" dirty="0">
              <a:solidFill>
                <a:srgbClr val="92D050"/>
              </a:solidFill>
              <a:latin typeface="Calibri" pitchFamily="34" charset="0"/>
              <a:ea typeface="Calibri" pitchFamily="34" charset="0"/>
              <a:cs typeface="Arial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</a:pPr>
            <a:endParaRPr lang="bg-BG" dirty="0">
              <a:solidFill>
                <a:srgbClr val="92D050"/>
              </a:solidFill>
              <a:latin typeface="Times New Roman" pitchFamily="18" charset="0"/>
              <a:ea typeface="Calibri" pitchFamily="34" charset="0"/>
              <a:cs typeface="Arial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bg-BG" b="1" dirty="0">
                <a:solidFill>
                  <a:srgbClr val="92D050"/>
                </a:solidFill>
                <a:latin typeface="Times New Roman" pitchFamily="18" charset="0"/>
                <a:cs typeface="Calibri" pitchFamily="34" charset="0"/>
              </a:rPr>
              <a:t>§05- 00 Задължителни осигурителни вноски             </a:t>
            </a:r>
            <a:r>
              <a:rPr lang="bg-BG" b="1" dirty="0" smtClean="0">
                <a:solidFill>
                  <a:srgbClr val="92D050"/>
                </a:solidFill>
                <a:latin typeface="Times New Roman" pitchFamily="18" charset="0"/>
                <a:cs typeface="Calibri" pitchFamily="34" charset="0"/>
              </a:rPr>
              <a:t>  852 лв.                                                </a:t>
            </a:r>
            <a:endParaRPr lang="bg-BG" b="1" dirty="0">
              <a:solidFill>
                <a:srgbClr val="92D050"/>
              </a:solidFill>
              <a:latin typeface="Times New Roman" pitchFamily="18" charset="0"/>
              <a:cs typeface="Calibri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</a:pPr>
            <a:endParaRPr lang="bg-BG" b="1" dirty="0">
              <a:solidFill>
                <a:srgbClr val="92D050"/>
              </a:solidFill>
              <a:latin typeface="Times New Roman" pitchFamily="18" charset="0"/>
              <a:cs typeface="Calibri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bg-BG" b="1" u="sng" dirty="0">
                <a:solidFill>
                  <a:srgbClr val="92D050"/>
                </a:solidFill>
                <a:latin typeface="Times New Roman" pitchFamily="18" charset="0"/>
                <a:cs typeface="Calibri" pitchFamily="34" charset="0"/>
              </a:rPr>
              <a:t>§10-00 Издръжка                                                                  </a:t>
            </a:r>
            <a:r>
              <a:rPr lang="bg-BG" b="1" u="sng" dirty="0" smtClean="0">
                <a:solidFill>
                  <a:srgbClr val="92D050"/>
                </a:solidFill>
                <a:latin typeface="Times New Roman" pitchFamily="18" charset="0"/>
                <a:cs typeface="Calibri" pitchFamily="34" charset="0"/>
              </a:rPr>
              <a:t>  0 лв.                                               </a:t>
            </a:r>
            <a:r>
              <a:rPr lang="bg-BG" b="1" dirty="0" smtClean="0">
                <a:solidFill>
                  <a:srgbClr val="92D050"/>
                </a:solidFill>
                <a:latin typeface="Times New Roman" pitchFamily="18" charset="0"/>
                <a:cs typeface="Calibri" pitchFamily="34" charset="0"/>
              </a:rPr>
              <a:t>                                                   </a:t>
            </a:r>
            <a:r>
              <a:rPr lang="en-US" b="1" dirty="0" smtClean="0">
                <a:solidFill>
                  <a:srgbClr val="92D050"/>
                </a:solidFill>
                <a:latin typeface="Times New Roman" pitchFamily="18" charset="0"/>
                <a:cs typeface="Calibri" pitchFamily="34" charset="0"/>
              </a:rPr>
              <a:t>                  </a:t>
            </a:r>
            <a:r>
              <a:rPr lang="bg-BG" b="1" dirty="0" smtClean="0">
                <a:solidFill>
                  <a:srgbClr val="92D050"/>
                </a:solidFill>
                <a:latin typeface="Times New Roman" pitchFamily="18" charset="0"/>
                <a:cs typeface="Calibri" pitchFamily="34" charset="0"/>
              </a:rPr>
              <a:t>                                                                           </a:t>
            </a:r>
            <a:endParaRPr lang="bg-BG" dirty="0">
              <a:solidFill>
                <a:srgbClr val="92D050"/>
              </a:solidFill>
              <a:latin typeface="Calibri" pitchFamily="34" charset="0"/>
              <a:cs typeface="Arial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</a:pPr>
            <a:endParaRPr lang="bg-BG" i="1" dirty="0">
              <a:solidFill>
                <a:srgbClr val="92D050"/>
              </a:solidFill>
              <a:latin typeface="Times New Roman" pitchFamily="18" charset="0"/>
              <a:cs typeface="Calibri" pitchFamily="34" charset="0"/>
            </a:endParaRPr>
          </a:p>
          <a:p>
            <a:pPr>
              <a:buNone/>
            </a:pPr>
            <a:endParaRPr lang="bg-BG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252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13FA914-CED0-4D9D-A525-D78DDB63FDB7}"/>
              </a:ext>
            </a:extLst>
          </p:cNvPr>
          <p:cNvSpPr/>
          <p:nvPr/>
        </p:nvSpPr>
        <p:spPr>
          <a:xfrm>
            <a:off x="7458512" y="303413"/>
            <a:ext cx="4733488" cy="6554587"/>
          </a:xfrm>
          <a:custGeom>
            <a:avLst/>
            <a:gdLst>
              <a:gd name="connsiteX0" fmla="*/ 4364050 w 4733488"/>
              <a:gd name="connsiteY0" fmla="*/ 3338308 h 6554587"/>
              <a:gd name="connsiteX1" fmla="*/ 4127720 w 4733488"/>
              <a:gd name="connsiteY1" fmla="*/ 4690703 h 6554587"/>
              <a:gd name="connsiteX2" fmla="*/ 4138856 w 4733488"/>
              <a:gd name="connsiteY2" fmla="*/ 4654820 h 6554587"/>
              <a:gd name="connsiteX3" fmla="*/ 4448186 w 4733488"/>
              <a:gd name="connsiteY3" fmla="*/ 3853034 h 6554587"/>
              <a:gd name="connsiteX4" fmla="*/ 4564494 w 4733488"/>
              <a:gd name="connsiteY4" fmla="*/ 3679808 h 6554587"/>
              <a:gd name="connsiteX5" fmla="*/ 4565733 w 4733488"/>
              <a:gd name="connsiteY5" fmla="*/ 3601856 h 6554587"/>
              <a:gd name="connsiteX6" fmla="*/ 4364050 w 4733488"/>
              <a:gd name="connsiteY6" fmla="*/ 3338308 h 6554587"/>
              <a:gd name="connsiteX7" fmla="*/ 3874068 w 4733488"/>
              <a:gd name="connsiteY7" fmla="*/ 2272967 h 6554587"/>
              <a:gd name="connsiteX8" fmla="*/ 3869117 w 4733488"/>
              <a:gd name="connsiteY8" fmla="*/ 2308850 h 6554587"/>
              <a:gd name="connsiteX9" fmla="*/ 3807252 w 4733488"/>
              <a:gd name="connsiteY9" fmla="*/ 2688710 h 6554587"/>
              <a:gd name="connsiteX10" fmla="*/ 3565974 w 4733488"/>
              <a:gd name="connsiteY10" fmla="*/ 3041348 h 6554587"/>
              <a:gd name="connsiteX11" fmla="*/ 3546178 w 4733488"/>
              <a:gd name="connsiteY11" fmla="*/ 3144047 h 6554587"/>
              <a:gd name="connsiteX12" fmla="*/ 3815913 w 4733488"/>
              <a:gd name="connsiteY12" fmla="*/ 4370237 h 6554587"/>
              <a:gd name="connsiteX13" fmla="*/ 3855508 w 4733488"/>
              <a:gd name="connsiteY13" fmla="*/ 4620176 h 6554587"/>
              <a:gd name="connsiteX14" fmla="*/ 3861695 w 4733488"/>
              <a:gd name="connsiteY14" fmla="*/ 4620176 h 6554587"/>
              <a:gd name="connsiteX15" fmla="*/ 3888916 w 4733488"/>
              <a:gd name="connsiteY15" fmla="*/ 2275444 h 6554587"/>
              <a:gd name="connsiteX16" fmla="*/ 3874068 w 4733488"/>
              <a:gd name="connsiteY16" fmla="*/ 2272967 h 6554587"/>
              <a:gd name="connsiteX17" fmla="*/ 2677806 w 4733488"/>
              <a:gd name="connsiteY17" fmla="*/ 2159830 h 6554587"/>
              <a:gd name="connsiteX18" fmla="*/ 2603335 w 4733488"/>
              <a:gd name="connsiteY18" fmla="*/ 2214815 h 6554587"/>
              <a:gd name="connsiteX19" fmla="*/ 2404124 w 4733488"/>
              <a:gd name="connsiteY19" fmla="*/ 2447431 h 6554587"/>
              <a:gd name="connsiteX20" fmla="*/ 2014367 w 4733488"/>
              <a:gd name="connsiteY20" fmla="*/ 2623132 h 6554587"/>
              <a:gd name="connsiteX21" fmla="*/ 1945076 w 4733488"/>
              <a:gd name="connsiteY21" fmla="*/ 2649114 h 6554587"/>
              <a:gd name="connsiteX22" fmla="*/ 2108405 w 4733488"/>
              <a:gd name="connsiteY22" fmla="*/ 3035161 h 6554587"/>
              <a:gd name="connsiteX23" fmla="*/ 2149236 w 4733488"/>
              <a:gd name="connsiteY23" fmla="*/ 3186114 h 6554587"/>
              <a:gd name="connsiteX24" fmla="*/ 2182644 w 4733488"/>
              <a:gd name="connsiteY24" fmla="*/ 3205913 h 6554587"/>
              <a:gd name="connsiteX25" fmla="*/ 2315036 w 4733488"/>
              <a:gd name="connsiteY25" fmla="*/ 3199726 h 6554587"/>
              <a:gd name="connsiteX26" fmla="*/ 3083417 w 4733488"/>
              <a:gd name="connsiteY26" fmla="*/ 3458326 h 6554587"/>
              <a:gd name="connsiteX27" fmla="*/ 3497921 w 4733488"/>
              <a:gd name="connsiteY27" fmla="*/ 4016360 h 6554587"/>
              <a:gd name="connsiteX28" fmla="*/ 3729300 w 4733488"/>
              <a:gd name="connsiteY28" fmla="*/ 4693179 h 6554587"/>
              <a:gd name="connsiteX29" fmla="*/ 3716929 w 4733488"/>
              <a:gd name="connsiteY29" fmla="*/ 4588006 h 6554587"/>
              <a:gd name="connsiteX30" fmla="*/ 3583296 w 4733488"/>
              <a:gd name="connsiteY30" fmla="*/ 3766421 h 6554587"/>
              <a:gd name="connsiteX31" fmla="*/ 3356865 w 4733488"/>
              <a:gd name="connsiteY31" fmla="*/ 2879257 h 6554587"/>
              <a:gd name="connsiteX32" fmla="*/ 3273965 w 4733488"/>
              <a:gd name="connsiteY32" fmla="*/ 2683761 h 6554587"/>
              <a:gd name="connsiteX33" fmla="*/ 3215810 w 4733488"/>
              <a:gd name="connsiteY33" fmla="*/ 2725831 h 6554587"/>
              <a:gd name="connsiteX34" fmla="*/ 3073518 w 4733488"/>
              <a:gd name="connsiteY34" fmla="*/ 2861936 h 6554587"/>
              <a:gd name="connsiteX35" fmla="*/ 2920091 w 4733488"/>
              <a:gd name="connsiteY35" fmla="*/ 2925039 h 6554587"/>
              <a:gd name="connsiteX36" fmla="*/ 2470940 w 4733488"/>
              <a:gd name="connsiteY36" fmla="*/ 2806257 h 6554587"/>
              <a:gd name="connsiteX37" fmla="*/ 2457331 w 4733488"/>
              <a:gd name="connsiteY37" fmla="*/ 2795119 h 6554587"/>
              <a:gd name="connsiteX38" fmla="*/ 2754288 w 4733488"/>
              <a:gd name="connsiteY38" fmla="*/ 2557553 h 6554587"/>
              <a:gd name="connsiteX39" fmla="*/ 3078466 w 4733488"/>
              <a:gd name="connsiteY39" fmla="*/ 2572401 h 6554587"/>
              <a:gd name="connsiteX40" fmla="*/ 3188591 w 4733488"/>
              <a:gd name="connsiteY40" fmla="*/ 2645405 h 6554587"/>
              <a:gd name="connsiteX41" fmla="*/ 3246744 w 4733488"/>
              <a:gd name="connsiteY41" fmla="*/ 2639218 h 6554587"/>
              <a:gd name="connsiteX42" fmla="*/ 3068570 w 4733488"/>
              <a:gd name="connsiteY42" fmla="*/ 2391753 h 6554587"/>
              <a:gd name="connsiteX43" fmla="*/ 2714692 w 4733488"/>
              <a:gd name="connsiteY43" fmla="*/ 2166558 h 6554587"/>
              <a:gd name="connsiteX44" fmla="*/ 2677806 w 4733488"/>
              <a:gd name="connsiteY44" fmla="*/ 2159830 h 6554587"/>
              <a:gd name="connsiteX45" fmla="*/ 4733488 w 4733488"/>
              <a:gd name="connsiteY45" fmla="*/ 1731086 h 6554587"/>
              <a:gd name="connsiteX46" fmla="*/ 4733488 w 4733488"/>
              <a:gd name="connsiteY46" fmla="*/ 2099919 h 6554587"/>
              <a:gd name="connsiteX47" fmla="*/ 4556763 w 4733488"/>
              <a:gd name="connsiteY47" fmla="*/ 2087833 h 6554587"/>
              <a:gd name="connsiteX48" fmla="*/ 4312082 w 4733488"/>
              <a:gd name="connsiteY48" fmla="*/ 2047775 h 6554587"/>
              <a:gd name="connsiteX49" fmla="*/ 4279912 w 4733488"/>
              <a:gd name="connsiteY49" fmla="*/ 2037876 h 6554587"/>
              <a:gd name="connsiteX50" fmla="*/ 4378898 w 4733488"/>
              <a:gd name="connsiteY50" fmla="*/ 1940128 h 6554587"/>
              <a:gd name="connsiteX51" fmla="*/ 4588006 w 4733488"/>
              <a:gd name="connsiteY51" fmla="*/ 1784224 h 6554587"/>
              <a:gd name="connsiteX52" fmla="*/ 4678350 w 4733488"/>
              <a:gd name="connsiteY52" fmla="*/ 1740589 h 6554587"/>
              <a:gd name="connsiteX53" fmla="*/ 1507083 w 4733488"/>
              <a:gd name="connsiteY53" fmla="*/ 1623914 h 6554587"/>
              <a:gd name="connsiteX54" fmla="*/ 1463758 w 4733488"/>
              <a:gd name="connsiteY54" fmla="*/ 1658016 h 6554587"/>
              <a:gd name="connsiteX55" fmla="*/ 1664203 w 4733488"/>
              <a:gd name="connsiteY55" fmla="*/ 1728545 h 6554587"/>
              <a:gd name="connsiteX56" fmla="*/ 1625846 w 4733488"/>
              <a:gd name="connsiteY56" fmla="*/ 1650593 h 6554587"/>
              <a:gd name="connsiteX57" fmla="*/ 1531810 w 4733488"/>
              <a:gd name="connsiteY57" fmla="*/ 1629559 h 6554587"/>
              <a:gd name="connsiteX58" fmla="*/ 1507083 w 4733488"/>
              <a:gd name="connsiteY58" fmla="*/ 1623914 h 6554587"/>
              <a:gd name="connsiteX59" fmla="*/ 3913664 w 4733488"/>
              <a:gd name="connsiteY59" fmla="*/ 0 h 6554587"/>
              <a:gd name="connsiteX60" fmla="*/ 3928512 w 4733488"/>
              <a:gd name="connsiteY60" fmla="*/ 0 h 6554587"/>
              <a:gd name="connsiteX61" fmla="*/ 3929747 w 4733488"/>
              <a:gd name="connsiteY61" fmla="*/ 37121 h 6554587"/>
              <a:gd name="connsiteX62" fmla="*/ 3938408 w 4733488"/>
              <a:gd name="connsiteY62" fmla="*/ 676817 h 6554587"/>
              <a:gd name="connsiteX63" fmla="*/ 3942121 w 4733488"/>
              <a:gd name="connsiteY63" fmla="*/ 1348685 h 6554587"/>
              <a:gd name="connsiteX64" fmla="*/ 3980478 w 4733488"/>
              <a:gd name="connsiteY64" fmla="*/ 1351160 h 6554587"/>
              <a:gd name="connsiteX65" fmla="*/ 4069565 w 4733488"/>
              <a:gd name="connsiteY65" fmla="*/ 1158138 h 6554587"/>
              <a:gd name="connsiteX66" fmla="*/ 4225468 w 4733488"/>
              <a:gd name="connsiteY66" fmla="*/ 991099 h 6554587"/>
              <a:gd name="connsiteX67" fmla="*/ 4706864 w 4733488"/>
              <a:gd name="connsiteY67" fmla="*/ 897364 h 6554587"/>
              <a:gd name="connsiteX68" fmla="*/ 4733488 w 4733488"/>
              <a:gd name="connsiteY68" fmla="*/ 899590 h 6554587"/>
              <a:gd name="connsiteX69" fmla="*/ 4733488 w 4733488"/>
              <a:gd name="connsiteY69" fmla="*/ 992003 h 6554587"/>
              <a:gd name="connsiteX70" fmla="*/ 4709282 w 4733488"/>
              <a:gd name="connsiteY70" fmla="*/ 1048093 h 6554587"/>
              <a:gd name="connsiteX71" fmla="*/ 4532325 w 4733488"/>
              <a:gd name="connsiteY71" fmla="*/ 1320228 h 6554587"/>
              <a:gd name="connsiteX72" fmla="*/ 4161129 w 4733488"/>
              <a:gd name="connsiteY72" fmla="*/ 1451385 h 6554587"/>
              <a:gd name="connsiteX73" fmla="*/ 4033682 w 4733488"/>
              <a:gd name="connsiteY73" fmla="*/ 1430350 h 6554587"/>
              <a:gd name="connsiteX74" fmla="*/ 3990377 w 4733488"/>
              <a:gd name="connsiteY74" fmla="*/ 1446434 h 6554587"/>
              <a:gd name="connsiteX75" fmla="*/ 3948308 w 4733488"/>
              <a:gd name="connsiteY75" fmla="*/ 1566455 h 6554587"/>
              <a:gd name="connsiteX76" fmla="*/ 3960681 w 4733488"/>
              <a:gd name="connsiteY76" fmla="*/ 2764187 h 6554587"/>
              <a:gd name="connsiteX77" fmla="*/ 3984190 w 4733488"/>
              <a:gd name="connsiteY77" fmla="*/ 4695654 h 6554587"/>
              <a:gd name="connsiteX78" fmla="*/ 4111634 w 4733488"/>
              <a:gd name="connsiteY78" fmla="*/ 3979242 h 6554587"/>
              <a:gd name="connsiteX79" fmla="*/ 4303420 w 4733488"/>
              <a:gd name="connsiteY79" fmla="*/ 3157657 h 6554587"/>
              <a:gd name="connsiteX80" fmla="*/ 4308368 w 4733488"/>
              <a:gd name="connsiteY80" fmla="*/ 3068570 h 6554587"/>
              <a:gd name="connsiteX81" fmla="*/ 4277437 w 4733488"/>
              <a:gd name="connsiteY81" fmla="*/ 2734492 h 6554587"/>
              <a:gd name="connsiteX82" fmla="*/ 4423442 w 4733488"/>
              <a:gd name="connsiteY82" fmla="*/ 2806257 h 6554587"/>
              <a:gd name="connsiteX83" fmla="*/ 4449424 w 4733488"/>
              <a:gd name="connsiteY83" fmla="*/ 2753052 h 6554587"/>
              <a:gd name="connsiteX84" fmla="*/ 4682409 w 4733488"/>
              <a:gd name="connsiteY84" fmla="*/ 2382260 h 6554587"/>
              <a:gd name="connsiteX85" fmla="*/ 4733488 w 4733488"/>
              <a:gd name="connsiteY85" fmla="*/ 2331407 h 6554587"/>
              <a:gd name="connsiteX86" fmla="*/ 4733488 w 4733488"/>
              <a:gd name="connsiteY86" fmla="*/ 2454728 h 6554587"/>
              <a:gd name="connsiteX87" fmla="*/ 4674135 w 4733488"/>
              <a:gd name="connsiteY87" fmla="*/ 2533136 h 6554587"/>
              <a:gd name="connsiteX88" fmla="*/ 4611515 w 4733488"/>
              <a:gd name="connsiteY88" fmla="*/ 2635505 h 6554587"/>
              <a:gd name="connsiteX89" fmla="*/ 4675855 w 4733488"/>
              <a:gd name="connsiteY89" fmla="*/ 2644166 h 6554587"/>
              <a:gd name="connsiteX90" fmla="*/ 4733488 w 4733488"/>
              <a:gd name="connsiteY90" fmla="*/ 2608207 h 6554587"/>
              <a:gd name="connsiteX91" fmla="*/ 4733488 w 4733488"/>
              <a:gd name="connsiteY91" fmla="*/ 2811694 h 6554587"/>
              <a:gd name="connsiteX92" fmla="*/ 4639972 w 4733488"/>
              <a:gd name="connsiteY92" fmla="*/ 2722118 h 6554587"/>
              <a:gd name="connsiteX93" fmla="*/ 4583055 w 4733488"/>
              <a:gd name="connsiteY93" fmla="*/ 2683761 h 6554587"/>
              <a:gd name="connsiteX94" fmla="*/ 4533563 w 4733488"/>
              <a:gd name="connsiteY94" fmla="*/ 2787696 h 6554587"/>
              <a:gd name="connsiteX95" fmla="*/ 4558310 w 4733488"/>
              <a:gd name="connsiteY95" fmla="*/ 2918852 h 6554587"/>
              <a:gd name="connsiteX96" fmla="*/ 4605328 w 4733488"/>
              <a:gd name="connsiteY96" fmla="*/ 2968345 h 6554587"/>
              <a:gd name="connsiteX97" fmla="*/ 4709263 w 4733488"/>
              <a:gd name="connsiteY97" fmla="*/ 3254169 h 6554587"/>
              <a:gd name="connsiteX98" fmla="*/ 4685754 w 4733488"/>
              <a:gd name="connsiteY98" fmla="*/ 3411308 h 6554587"/>
              <a:gd name="connsiteX99" fmla="*/ 4635024 w 4733488"/>
              <a:gd name="connsiteY99" fmla="*/ 3584534 h 6554587"/>
              <a:gd name="connsiteX100" fmla="*/ 4733488 w 4733488"/>
              <a:gd name="connsiteY100" fmla="*/ 3495488 h 6554587"/>
              <a:gd name="connsiteX101" fmla="*/ 4733488 w 4733488"/>
              <a:gd name="connsiteY101" fmla="*/ 3640800 h 6554587"/>
              <a:gd name="connsiteX102" fmla="*/ 4652346 w 4733488"/>
              <a:gd name="connsiteY102" fmla="*/ 3731777 h 6554587"/>
              <a:gd name="connsiteX103" fmla="*/ 4731536 w 4733488"/>
              <a:gd name="connsiteY103" fmla="*/ 3726825 h 6554587"/>
              <a:gd name="connsiteX104" fmla="*/ 4733488 w 4733488"/>
              <a:gd name="connsiteY104" fmla="*/ 3725533 h 6554587"/>
              <a:gd name="connsiteX105" fmla="*/ 4733488 w 4733488"/>
              <a:gd name="connsiteY105" fmla="*/ 3792429 h 6554587"/>
              <a:gd name="connsiteX106" fmla="*/ 4710810 w 4733488"/>
              <a:gd name="connsiteY106" fmla="*/ 3779412 h 6554587"/>
              <a:gd name="connsiteX107" fmla="*/ 4665956 w 4733488"/>
              <a:gd name="connsiteY107" fmla="*/ 3781269 h 6554587"/>
              <a:gd name="connsiteX108" fmla="*/ 4688228 w 4733488"/>
              <a:gd name="connsiteY108" fmla="*/ 3822100 h 6554587"/>
              <a:gd name="connsiteX109" fmla="*/ 4733488 w 4733488"/>
              <a:gd name="connsiteY109" fmla="*/ 3902780 h 6554587"/>
              <a:gd name="connsiteX110" fmla="*/ 4733488 w 4733488"/>
              <a:gd name="connsiteY110" fmla="*/ 4493648 h 6554587"/>
              <a:gd name="connsiteX111" fmla="*/ 4689930 w 4733488"/>
              <a:gd name="connsiteY111" fmla="*/ 4550884 h 6554587"/>
              <a:gd name="connsiteX112" fmla="*/ 4589242 w 4733488"/>
              <a:gd name="connsiteY112" fmla="*/ 4673380 h 6554587"/>
              <a:gd name="connsiteX113" fmla="*/ 4531089 w 4733488"/>
              <a:gd name="connsiteY113" fmla="*/ 4725349 h 6554587"/>
              <a:gd name="connsiteX114" fmla="*/ 4493968 w 4733488"/>
              <a:gd name="connsiteY114" fmla="*/ 3995325 h 6554587"/>
              <a:gd name="connsiteX115" fmla="*/ 4480358 w 4733488"/>
              <a:gd name="connsiteY115" fmla="*/ 4021311 h 6554587"/>
              <a:gd name="connsiteX116" fmla="*/ 4288572 w 4733488"/>
              <a:gd name="connsiteY116" fmla="*/ 4570681 h 6554587"/>
              <a:gd name="connsiteX117" fmla="*/ 4182163 w 4733488"/>
              <a:gd name="connsiteY117" fmla="*/ 5288332 h 6554587"/>
              <a:gd name="connsiteX118" fmla="*/ 4154942 w 4733488"/>
              <a:gd name="connsiteY118" fmla="*/ 6014643 h 6554587"/>
              <a:gd name="connsiteX119" fmla="*/ 4164838 w 4733488"/>
              <a:gd name="connsiteY119" fmla="*/ 6015879 h 6554587"/>
              <a:gd name="connsiteX120" fmla="*/ 4182163 w 4733488"/>
              <a:gd name="connsiteY120" fmla="*/ 5934217 h 6554587"/>
              <a:gd name="connsiteX121" fmla="*/ 4201960 w 4733488"/>
              <a:gd name="connsiteY121" fmla="*/ 5853791 h 6554587"/>
              <a:gd name="connsiteX122" fmla="*/ 4632064 w 4733488"/>
              <a:gd name="connsiteY122" fmla="*/ 4776024 h 6554587"/>
              <a:gd name="connsiteX123" fmla="*/ 4733488 w 4733488"/>
              <a:gd name="connsiteY123" fmla="*/ 4611849 h 6554587"/>
              <a:gd name="connsiteX124" fmla="*/ 4733488 w 4733488"/>
              <a:gd name="connsiteY124" fmla="*/ 4841712 h 6554587"/>
              <a:gd name="connsiteX125" fmla="*/ 4673989 w 4733488"/>
              <a:gd name="connsiteY125" fmla="*/ 4952008 h 6554587"/>
              <a:gd name="connsiteX126" fmla="*/ 4309607 w 4733488"/>
              <a:gd name="connsiteY126" fmla="*/ 6077747 h 6554587"/>
              <a:gd name="connsiteX127" fmla="*/ 4261041 w 4733488"/>
              <a:gd name="connsiteY127" fmla="*/ 6510036 h 6554587"/>
              <a:gd name="connsiteX128" fmla="*/ 4259725 w 4733488"/>
              <a:gd name="connsiteY128" fmla="*/ 6554587 h 6554587"/>
              <a:gd name="connsiteX129" fmla="*/ 3600390 w 4733488"/>
              <a:gd name="connsiteY129" fmla="*/ 6554587 h 6554587"/>
              <a:gd name="connsiteX130" fmla="*/ 3594271 w 4733488"/>
              <a:gd name="connsiteY130" fmla="*/ 6424376 h 6554587"/>
              <a:gd name="connsiteX131" fmla="*/ 2948548 w 4733488"/>
              <a:gd name="connsiteY131" fmla="*/ 4540986 h 6554587"/>
              <a:gd name="connsiteX132" fmla="*/ 2879257 w 4733488"/>
              <a:gd name="connsiteY132" fmla="*/ 4489020 h 6554587"/>
              <a:gd name="connsiteX133" fmla="*/ 2849562 w 4733488"/>
              <a:gd name="connsiteY133" fmla="*/ 4507580 h 6554587"/>
              <a:gd name="connsiteX134" fmla="*/ 2537757 w 4733488"/>
              <a:gd name="connsiteY134" fmla="*/ 4763706 h 6554587"/>
              <a:gd name="connsiteX135" fmla="*/ 2049011 w 4733488"/>
              <a:gd name="connsiteY135" fmla="*/ 4882489 h 6554587"/>
              <a:gd name="connsiteX136" fmla="*/ 2013128 w 4733488"/>
              <a:gd name="connsiteY136" fmla="*/ 4882489 h 6554587"/>
              <a:gd name="connsiteX137" fmla="*/ 2306376 w 4733488"/>
              <a:gd name="connsiteY137" fmla="*/ 4459324 h 6554587"/>
              <a:gd name="connsiteX138" fmla="*/ 2469702 w 4733488"/>
              <a:gd name="connsiteY138" fmla="*/ 4403642 h 6554587"/>
              <a:gd name="connsiteX139" fmla="*/ 2807492 w 4733488"/>
              <a:gd name="connsiteY139" fmla="*/ 4435815 h 6554587"/>
              <a:gd name="connsiteX140" fmla="*/ 2880496 w 4733488"/>
              <a:gd name="connsiteY140" fmla="*/ 4443238 h 6554587"/>
              <a:gd name="connsiteX141" fmla="*/ 2291528 w 4733488"/>
              <a:gd name="connsiteY141" fmla="*/ 3865407 h 6554587"/>
              <a:gd name="connsiteX142" fmla="*/ 2274206 w 4733488"/>
              <a:gd name="connsiteY142" fmla="*/ 3953256 h 6554587"/>
              <a:gd name="connsiteX143" fmla="*/ 2249458 w 4733488"/>
              <a:gd name="connsiteY143" fmla="*/ 4136381 h 6554587"/>
              <a:gd name="connsiteX144" fmla="*/ 2161610 w 4733488"/>
              <a:gd name="connsiteY144" fmla="*/ 4299707 h 6554587"/>
              <a:gd name="connsiteX145" fmla="*/ 1766902 w 4733488"/>
              <a:gd name="connsiteY145" fmla="*/ 4526141 h 6554587"/>
              <a:gd name="connsiteX146" fmla="*/ 1750816 w 4733488"/>
              <a:gd name="connsiteY146" fmla="*/ 4526141 h 6554587"/>
              <a:gd name="connsiteX147" fmla="*/ 1937654 w 4733488"/>
              <a:gd name="connsiteY147" fmla="*/ 3990377 h 6554587"/>
              <a:gd name="connsiteX148" fmla="*/ 2167796 w 4733488"/>
              <a:gd name="connsiteY148" fmla="*/ 3893864 h 6554587"/>
              <a:gd name="connsiteX149" fmla="*/ 2208627 w 4733488"/>
              <a:gd name="connsiteY149" fmla="*/ 3886442 h 6554587"/>
              <a:gd name="connsiteX150" fmla="*/ 2248222 w 4733488"/>
              <a:gd name="connsiteY150" fmla="*/ 3841898 h 6554587"/>
              <a:gd name="connsiteX151" fmla="*/ 1995806 w 4733488"/>
              <a:gd name="connsiteY151" fmla="*/ 3765185 h 6554587"/>
              <a:gd name="connsiteX152" fmla="*/ 1408077 w 4733488"/>
              <a:gd name="connsiteY152" fmla="*/ 3985428 h 6554587"/>
              <a:gd name="connsiteX153" fmla="*/ 1302903 w 4733488"/>
              <a:gd name="connsiteY153" fmla="*/ 4135145 h 6554587"/>
              <a:gd name="connsiteX154" fmla="*/ 1312803 w 4733488"/>
              <a:gd name="connsiteY154" fmla="*/ 4178450 h 6554587"/>
              <a:gd name="connsiteX155" fmla="*/ 1443959 w 4733488"/>
              <a:gd name="connsiteY155" fmla="*/ 4518715 h 6554587"/>
              <a:gd name="connsiteX156" fmla="*/ 1388280 w 4733488"/>
              <a:gd name="connsiteY156" fmla="*/ 5068088 h 6554587"/>
              <a:gd name="connsiteX157" fmla="*/ 1379619 w 4733488"/>
              <a:gd name="connsiteY157" fmla="*/ 5091597 h 6554587"/>
              <a:gd name="connsiteX158" fmla="*/ 1075237 w 4733488"/>
              <a:gd name="connsiteY158" fmla="*/ 4673380 h 6554587"/>
              <a:gd name="connsiteX159" fmla="*/ 1046777 w 4733488"/>
              <a:gd name="connsiteY159" fmla="*/ 5304418 h 6554587"/>
              <a:gd name="connsiteX160" fmla="*/ 1033168 w 4733488"/>
              <a:gd name="connsiteY160" fmla="*/ 4762468 h 6554587"/>
              <a:gd name="connsiteX161" fmla="*/ 1024507 w 4733488"/>
              <a:gd name="connsiteY161" fmla="*/ 4759993 h 6554587"/>
              <a:gd name="connsiteX162" fmla="*/ 999760 w 4733488"/>
              <a:gd name="connsiteY162" fmla="*/ 4832997 h 6554587"/>
              <a:gd name="connsiteX163" fmla="*/ 856230 w 4733488"/>
              <a:gd name="connsiteY163" fmla="*/ 5251211 h 6554587"/>
              <a:gd name="connsiteX164" fmla="*/ 686717 w 4733488"/>
              <a:gd name="connsiteY164" fmla="*/ 5450422 h 6554587"/>
              <a:gd name="connsiteX165" fmla="*/ 447913 w 4733488"/>
              <a:gd name="connsiteY165" fmla="*/ 5569205 h 6554587"/>
              <a:gd name="connsiteX166" fmla="*/ 475134 w 4733488"/>
              <a:gd name="connsiteY166" fmla="*/ 5430623 h 6554587"/>
              <a:gd name="connsiteX167" fmla="*/ 558034 w 4733488"/>
              <a:gd name="connsiteY167" fmla="*/ 5143566 h 6554587"/>
              <a:gd name="connsiteX168" fmla="*/ 793126 w 4733488"/>
              <a:gd name="connsiteY168" fmla="*/ 4873828 h 6554587"/>
              <a:gd name="connsiteX169" fmla="*/ 936656 w 4733488"/>
              <a:gd name="connsiteY169" fmla="*/ 4804537 h 6554587"/>
              <a:gd name="connsiteX170" fmla="*/ 1004708 w 4733488"/>
              <a:gd name="connsiteY170" fmla="*/ 4740197 h 6554587"/>
              <a:gd name="connsiteX171" fmla="*/ 1036880 w 4733488"/>
              <a:gd name="connsiteY171" fmla="*/ 4712976 h 6554587"/>
              <a:gd name="connsiteX172" fmla="*/ 1510776 w 4733488"/>
              <a:gd name="connsiteY172" fmla="*/ 3824577 h 6554587"/>
              <a:gd name="connsiteX173" fmla="*/ 1393229 w 4733488"/>
              <a:gd name="connsiteY173" fmla="*/ 3840660 h 6554587"/>
              <a:gd name="connsiteX174" fmla="*/ 978725 w 4733488"/>
              <a:gd name="connsiteY174" fmla="*/ 4052242 h 6554587"/>
              <a:gd name="connsiteX175" fmla="*/ 711464 w 4733488"/>
              <a:gd name="connsiteY175" fmla="*/ 4060903 h 6554587"/>
              <a:gd name="connsiteX176" fmla="*/ 440487 w 4733488"/>
              <a:gd name="connsiteY176" fmla="*/ 4011411 h 6554587"/>
              <a:gd name="connsiteX177" fmla="*/ 390995 w 4733488"/>
              <a:gd name="connsiteY177" fmla="*/ 3995325 h 6554587"/>
              <a:gd name="connsiteX178" fmla="*/ 451625 w 4733488"/>
              <a:gd name="connsiteY178" fmla="*/ 3932224 h 6554587"/>
              <a:gd name="connsiteX179" fmla="*/ 884690 w 4733488"/>
              <a:gd name="connsiteY179" fmla="*/ 3658773 h 6554587"/>
              <a:gd name="connsiteX180" fmla="*/ 1372194 w 4733488"/>
              <a:gd name="connsiteY180" fmla="*/ 3737964 h 6554587"/>
              <a:gd name="connsiteX181" fmla="*/ 1477368 w 4733488"/>
              <a:gd name="connsiteY181" fmla="*/ 3782507 h 6554587"/>
              <a:gd name="connsiteX182" fmla="*/ 1635746 w 4733488"/>
              <a:gd name="connsiteY182" fmla="*/ 3758998 h 6554587"/>
              <a:gd name="connsiteX183" fmla="*/ 2249458 w 4733488"/>
              <a:gd name="connsiteY183" fmla="*/ 3752811 h 6554587"/>
              <a:gd name="connsiteX184" fmla="*/ 2761713 w 4733488"/>
              <a:gd name="connsiteY184" fmla="*/ 4132668 h 6554587"/>
              <a:gd name="connsiteX185" fmla="*/ 3058670 w 4733488"/>
              <a:gd name="connsiteY185" fmla="*/ 4505106 h 6554587"/>
              <a:gd name="connsiteX186" fmla="*/ 3090840 w 4733488"/>
              <a:gd name="connsiteY186" fmla="*/ 4548411 h 6554587"/>
              <a:gd name="connsiteX187" fmla="*/ 3056196 w 4733488"/>
              <a:gd name="connsiteY187" fmla="*/ 4154942 h 6554587"/>
              <a:gd name="connsiteX188" fmla="*/ 3066095 w 4733488"/>
              <a:gd name="connsiteY188" fmla="*/ 4147516 h 6554587"/>
              <a:gd name="connsiteX189" fmla="*/ 3157656 w 4733488"/>
              <a:gd name="connsiteY189" fmla="*/ 4201959 h 6554587"/>
              <a:gd name="connsiteX190" fmla="*/ 3374187 w 4733488"/>
              <a:gd name="connsiteY190" fmla="*/ 4378898 h 6554587"/>
              <a:gd name="connsiteX191" fmla="*/ 3481835 w 4733488"/>
              <a:gd name="connsiteY191" fmla="*/ 4740197 h 6554587"/>
              <a:gd name="connsiteX192" fmla="*/ 3413782 w 4733488"/>
              <a:gd name="connsiteY192" fmla="*/ 4991375 h 6554587"/>
              <a:gd name="connsiteX193" fmla="*/ 3416257 w 4733488"/>
              <a:gd name="connsiteY193" fmla="*/ 5138615 h 6554587"/>
              <a:gd name="connsiteX194" fmla="*/ 3690943 w 4733488"/>
              <a:gd name="connsiteY194" fmla="*/ 5987422 h 6554587"/>
              <a:gd name="connsiteX195" fmla="*/ 3697130 w 4733488"/>
              <a:gd name="connsiteY195" fmla="*/ 6008456 h 6554587"/>
              <a:gd name="connsiteX196" fmla="*/ 3708265 w 4733488"/>
              <a:gd name="connsiteY196" fmla="*/ 6007218 h 6554587"/>
              <a:gd name="connsiteX197" fmla="*/ 3677334 w 4733488"/>
              <a:gd name="connsiteY197" fmla="*/ 5237601 h 6554587"/>
              <a:gd name="connsiteX198" fmla="*/ 3411308 w 4733488"/>
              <a:gd name="connsiteY198" fmla="*/ 4084412 h 6554587"/>
              <a:gd name="connsiteX199" fmla="*/ 3267778 w 4733488"/>
              <a:gd name="connsiteY199" fmla="*/ 3818389 h 6554587"/>
              <a:gd name="connsiteX200" fmla="*/ 3124248 w 4733488"/>
              <a:gd name="connsiteY200" fmla="*/ 3796116 h 6554587"/>
              <a:gd name="connsiteX201" fmla="*/ 2923801 w 4733488"/>
              <a:gd name="connsiteY201" fmla="*/ 3898816 h 6554587"/>
              <a:gd name="connsiteX202" fmla="*/ 2693658 w 4733488"/>
              <a:gd name="connsiteY202" fmla="*/ 3883968 h 6554587"/>
              <a:gd name="connsiteX203" fmla="*/ 2292766 w 4733488"/>
              <a:gd name="connsiteY203" fmla="*/ 3631552 h 6554587"/>
              <a:gd name="connsiteX204" fmla="*/ 2245746 w 4733488"/>
              <a:gd name="connsiteY204" fmla="*/ 3579586 h 6554587"/>
              <a:gd name="connsiteX205" fmla="*/ 2421448 w 4733488"/>
              <a:gd name="connsiteY205" fmla="*/ 3541229 h 6554587"/>
              <a:gd name="connsiteX206" fmla="*/ 2796357 w 4733488"/>
              <a:gd name="connsiteY206" fmla="*/ 3541229 h 6554587"/>
              <a:gd name="connsiteX207" fmla="*/ 3134148 w 4733488"/>
              <a:gd name="connsiteY207" fmla="*/ 3723113 h 6554587"/>
              <a:gd name="connsiteX208" fmla="*/ 3208387 w 4733488"/>
              <a:gd name="connsiteY208" fmla="*/ 3733013 h 6554587"/>
              <a:gd name="connsiteX209" fmla="*/ 3157656 w 4733488"/>
              <a:gd name="connsiteY209" fmla="*/ 3668673 h 6554587"/>
              <a:gd name="connsiteX210" fmla="*/ 2652827 w 4733488"/>
              <a:gd name="connsiteY210" fmla="*/ 3316035 h 6554587"/>
              <a:gd name="connsiteX211" fmla="*/ 2221001 w 4733488"/>
              <a:gd name="connsiteY211" fmla="*/ 3277678 h 6554587"/>
              <a:gd name="connsiteX212" fmla="*/ 1707510 w 4733488"/>
              <a:gd name="connsiteY212" fmla="*/ 3304899 h 6554587"/>
              <a:gd name="connsiteX213" fmla="*/ 1025743 w 4733488"/>
              <a:gd name="connsiteY213" fmla="*/ 3069805 h 6554587"/>
              <a:gd name="connsiteX214" fmla="*/ 845094 w 4733488"/>
              <a:gd name="connsiteY214" fmla="*/ 3059909 h 6554587"/>
              <a:gd name="connsiteX215" fmla="*/ 393470 w 4733488"/>
              <a:gd name="connsiteY215" fmla="*/ 3083417 h 6554587"/>
              <a:gd name="connsiteX216" fmla="*/ 87852 w 4733488"/>
              <a:gd name="connsiteY216" fmla="*/ 2848326 h 6554587"/>
              <a:gd name="connsiteX217" fmla="*/ 25983 w 4733488"/>
              <a:gd name="connsiteY217" fmla="*/ 2776561 h 6554587"/>
              <a:gd name="connsiteX218" fmla="*/ 0 w 4733488"/>
              <a:gd name="connsiteY218" fmla="*/ 2730779 h 6554587"/>
              <a:gd name="connsiteX219" fmla="*/ 133631 w 4733488"/>
              <a:gd name="connsiteY219" fmla="*/ 2717170 h 6554587"/>
              <a:gd name="connsiteX220" fmla="*/ 394708 w 4733488"/>
              <a:gd name="connsiteY220" fmla="*/ 2720880 h 6554587"/>
              <a:gd name="connsiteX221" fmla="*/ 772091 w 4733488"/>
              <a:gd name="connsiteY221" fmla="*/ 2901531 h 6554587"/>
              <a:gd name="connsiteX222" fmla="*/ 864891 w 4733488"/>
              <a:gd name="connsiteY222" fmla="*/ 2984431 h 6554587"/>
              <a:gd name="connsiteX223" fmla="*/ 944081 w 4733488"/>
              <a:gd name="connsiteY223" fmla="*/ 3001753 h 6554587"/>
              <a:gd name="connsiteX224" fmla="*/ 623612 w 4733488"/>
              <a:gd name="connsiteY224" fmla="*/ 2305140 h 6554587"/>
              <a:gd name="connsiteX225" fmla="*/ 654547 w 4733488"/>
              <a:gd name="connsiteY225" fmla="*/ 2441245 h 6554587"/>
              <a:gd name="connsiteX226" fmla="*/ 696616 w 4733488"/>
              <a:gd name="connsiteY226" fmla="*/ 2574875 h 6554587"/>
              <a:gd name="connsiteX227" fmla="*/ 973776 w 4733488"/>
              <a:gd name="connsiteY227" fmla="*/ 2984431 h 6554587"/>
              <a:gd name="connsiteX228" fmla="*/ 1771850 w 4733488"/>
              <a:gd name="connsiteY228" fmla="*/ 3247982 h 6554587"/>
              <a:gd name="connsiteX229" fmla="*/ 2088606 w 4733488"/>
              <a:gd name="connsiteY229" fmla="*/ 3215810 h 6554587"/>
              <a:gd name="connsiteX230" fmla="*/ 2104692 w 4733488"/>
              <a:gd name="connsiteY230" fmla="*/ 3210861 h 6554587"/>
              <a:gd name="connsiteX231" fmla="*/ 2058910 w 4733488"/>
              <a:gd name="connsiteY231" fmla="*/ 3155183 h 6554587"/>
              <a:gd name="connsiteX232" fmla="*/ 1717410 w 4733488"/>
              <a:gd name="connsiteY232" fmla="*/ 2960922 h 6554587"/>
              <a:gd name="connsiteX233" fmla="*/ 1431586 w 4733488"/>
              <a:gd name="connsiteY233" fmla="*/ 2547654 h 6554587"/>
              <a:gd name="connsiteX234" fmla="*/ 1414264 w 4733488"/>
              <a:gd name="connsiteY234" fmla="*/ 2511771 h 6554587"/>
              <a:gd name="connsiteX235" fmla="*/ 1854753 w 4733488"/>
              <a:gd name="connsiteY235" fmla="*/ 2593436 h 6554587"/>
              <a:gd name="connsiteX236" fmla="*/ 1936415 w 4733488"/>
              <a:gd name="connsiteY236" fmla="*/ 2405362 h 6554587"/>
              <a:gd name="connsiteX237" fmla="*/ 1971062 w 4733488"/>
              <a:gd name="connsiteY237" fmla="*/ 2338545 h 6554587"/>
              <a:gd name="connsiteX238" fmla="*/ 2319988 w 4733488"/>
              <a:gd name="connsiteY238" fmla="*/ 2119541 h 6554587"/>
              <a:gd name="connsiteX239" fmla="*/ 2527858 w 4733488"/>
              <a:gd name="connsiteY239" fmla="*/ 2110880 h 6554587"/>
              <a:gd name="connsiteX240" fmla="*/ 2364531 w 4733488"/>
              <a:gd name="connsiteY240" fmla="*/ 2096032 h 6554587"/>
              <a:gd name="connsiteX241" fmla="*/ 2369480 w 4733488"/>
              <a:gd name="connsiteY241" fmla="*/ 2087370 h 6554587"/>
              <a:gd name="connsiteX242" fmla="*/ 2094793 w 4733488"/>
              <a:gd name="connsiteY242" fmla="*/ 2005706 h 6554587"/>
              <a:gd name="connsiteX243" fmla="*/ 1917854 w 4733488"/>
              <a:gd name="connsiteY243" fmla="*/ 1919093 h 6554587"/>
              <a:gd name="connsiteX244" fmla="*/ 1799072 w 4733488"/>
              <a:gd name="connsiteY244" fmla="*/ 1925280 h 6554587"/>
              <a:gd name="connsiteX245" fmla="*/ 1494690 w 4733488"/>
              <a:gd name="connsiteY245" fmla="*/ 2036640 h 6554587"/>
              <a:gd name="connsiteX246" fmla="*/ 937894 w 4733488"/>
              <a:gd name="connsiteY246" fmla="*/ 1982197 h 6554587"/>
              <a:gd name="connsiteX247" fmla="*/ 909434 w 4733488"/>
              <a:gd name="connsiteY247" fmla="*/ 1972298 h 6554587"/>
              <a:gd name="connsiteX248" fmla="*/ 1406841 w 4733488"/>
              <a:gd name="connsiteY248" fmla="*/ 1653068 h 6554587"/>
              <a:gd name="connsiteX249" fmla="*/ 1347447 w 4733488"/>
              <a:gd name="connsiteY249" fmla="*/ 1619659 h 6554587"/>
              <a:gd name="connsiteX250" fmla="*/ 1320228 w 4733488"/>
              <a:gd name="connsiteY250" fmla="*/ 1608524 h 6554587"/>
              <a:gd name="connsiteX251" fmla="*/ 1005946 w 4733488"/>
              <a:gd name="connsiteY251" fmla="*/ 1370959 h 6554587"/>
              <a:gd name="connsiteX252" fmla="*/ 884690 w 4733488"/>
              <a:gd name="connsiteY252" fmla="*/ 970064 h 6554587"/>
              <a:gd name="connsiteX253" fmla="*/ 882213 w 4733488"/>
              <a:gd name="connsiteY253" fmla="*/ 936656 h 6554587"/>
              <a:gd name="connsiteX254" fmla="*/ 953978 w 4733488"/>
              <a:gd name="connsiteY254" fmla="*/ 967590 h 6554587"/>
              <a:gd name="connsiteX255" fmla="*/ 1393229 w 4733488"/>
              <a:gd name="connsiteY255" fmla="*/ 1247225 h 6554587"/>
              <a:gd name="connsiteX256" fmla="*/ 1436537 w 4733488"/>
              <a:gd name="connsiteY256" fmla="*/ 1289294 h 6554587"/>
              <a:gd name="connsiteX257" fmla="*/ 1466232 w 4733488"/>
              <a:gd name="connsiteY257" fmla="*/ 1297955 h 6554587"/>
              <a:gd name="connsiteX258" fmla="*/ 1469942 w 4733488"/>
              <a:gd name="connsiteY258" fmla="*/ 1270734 h 6554587"/>
              <a:gd name="connsiteX259" fmla="*/ 1435298 w 4733488"/>
              <a:gd name="connsiteY259" fmla="*/ 1019556 h 6554587"/>
              <a:gd name="connsiteX260" fmla="*/ 1561506 w 4733488"/>
              <a:gd name="connsiteY260" fmla="*/ 412030 h 6554587"/>
              <a:gd name="connsiteX261" fmla="*/ 1572641 w 4733488"/>
              <a:gd name="connsiteY261" fmla="*/ 404605 h 6554587"/>
              <a:gd name="connsiteX262" fmla="*/ 1559032 w 4733488"/>
              <a:gd name="connsiteY262" fmla="*/ 440487 h 6554587"/>
              <a:gd name="connsiteX263" fmla="*/ 1456333 w 4733488"/>
              <a:gd name="connsiteY263" fmla="*/ 951504 h 6554587"/>
              <a:gd name="connsiteX264" fmla="*/ 1858463 w 4733488"/>
              <a:gd name="connsiteY264" fmla="*/ 1811446 h 6554587"/>
              <a:gd name="connsiteX265" fmla="*/ 2222237 w 4733488"/>
              <a:gd name="connsiteY265" fmla="*/ 1982197 h 6554587"/>
              <a:gd name="connsiteX266" fmla="*/ 2522909 w 4733488"/>
              <a:gd name="connsiteY266" fmla="*/ 2041588 h 6554587"/>
              <a:gd name="connsiteX267" fmla="*/ 2557553 w 4733488"/>
              <a:gd name="connsiteY267" fmla="*/ 2042827 h 6554587"/>
              <a:gd name="connsiteX268" fmla="*/ 2519196 w 4733488"/>
              <a:gd name="connsiteY268" fmla="*/ 1958689 h 6554587"/>
              <a:gd name="connsiteX269" fmla="*/ 2072520 w 4733488"/>
              <a:gd name="connsiteY269" fmla="*/ 1299194 h 6554587"/>
              <a:gd name="connsiteX270" fmla="*/ 2032927 w 4733488"/>
              <a:gd name="connsiteY270" fmla="*/ 1102459 h 6554587"/>
              <a:gd name="connsiteX271" fmla="*/ 2025502 w 4733488"/>
              <a:gd name="connsiteY271" fmla="*/ 1023269 h 6554587"/>
              <a:gd name="connsiteX272" fmla="*/ 2092319 w 4733488"/>
              <a:gd name="connsiteY272" fmla="*/ 1054203 h 6554587"/>
              <a:gd name="connsiteX273" fmla="*/ 2487026 w 4733488"/>
              <a:gd name="connsiteY273" fmla="*/ 1403128 h 6554587"/>
              <a:gd name="connsiteX274" fmla="*/ 2584774 w 4733488"/>
              <a:gd name="connsiteY274" fmla="*/ 1899297 h 6554587"/>
              <a:gd name="connsiteX275" fmla="*/ 2600858 w 4733488"/>
              <a:gd name="connsiteY275" fmla="*/ 2039114 h 6554587"/>
              <a:gd name="connsiteX276" fmla="*/ 2631792 w 4733488"/>
              <a:gd name="connsiteY276" fmla="*/ 2061385 h 6554587"/>
              <a:gd name="connsiteX277" fmla="*/ 2822340 w 4733488"/>
              <a:gd name="connsiteY277" fmla="*/ 2122014 h 6554587"/>
              <a:gd name="connsiteX278" fmla="*/ 3244269 w 4733488"/>
              <a:gd name="connsiteY278" fmla="*/ 2467228 h 6554587"/>
              <a:gd name="connsiteX279" fmla="*/ 3410070 w 4733488"/>
              <a:gd name="connsiteY279" fmla="*/ 2734492 h 6554587"/>
              <a:gd name="connsiteX280" fmla="*/ 3415021 w 4733488"/>
              <a:gd name="connsiteY280" fmla="*/ 2680049 h 6554587"/>
              <a:gd name="connsiteX281" fmla="*/ 3578347 w 4733488"/>
              <a:gd name="connsiteY281" fmla="*/ 2417736 h 6554587"/>
              <a:gd name="connsiteX282" fmla="*/ 3787456 w 4733488"/>
              <a:gd name="connsiteY282" fmla="*/ 2282867 h 6554587"/>
              <a:gd name="connsiteX283" fmla="*/ 3871594 w 4733488"/>
              <a:gd name="connsiteY283" fmla="*/ 2219763 h 6554587"/>
              <a:gd name="connsiteX284" fmla="*/ 3720639 w 4733488"/>
              <a:gd name="connsiteY284" fmla="*/ 2117066 h 6554587"/>
              <a:gd name="connsiteX285" fmla="*/ 3380374 w 4733488"/>
              <a:gd name="connsiteY285" fmla="*/ 1831242 h 6554587"/>
              <a:gd name="connsiteX286" fmla="*/ 3254169 w 4733488"/>
              <a:gd name="connsiteY286" fmla="*/ 1288056 h 6554587"/>
              <a:gd name="connsiteX287" fmla="*/ 3254169 w 4733488"/>
              <a:gd name="connsiteY287" fmla="*/ 1211342 h 6554587"/>
              <a:gd name="connsiteX288" fmla="*/ 3290051 w 4733488"/>
              <a:gd name="connsiteY288" fmla="*/ 1231138 h 6554587"/>
              <a:gd name="connsiteX289" fmla="*/ 3627839 w 4733488"/>
              <a:gd name="connsiteY289" fmla="*/ 1555320 h 6554587"/>
              <a:gd name="connsiteX290" fmla="*/ 3787456 w 4733488"/>
              <a:gd name="connsiteY290" fmla="*/ 1964875 h 6554587"/>
              <a:gd name="connsiteX291" fmla="*/ 3802304 w 4733488"/>
              <a:gd name="connsiteY291" fmla="*/ 2053962 h 6554587"/>
              <a:gd name="connsiteX292" fmla="*/ 3887678 w 4733488"/>
              <a:gd name="connsiteY292" fmla="*/ 2181406 h 6554587"/>
              <a:gd name="connsiteX293" fmla="*/ 3891390 w 4733488"/>
              <a:gd name="connsiteY293" fmla="*/ 2144288 h 6554587"/>
              <a:gd name="connsiteX294" fmla="*/ 3906238 w 4733488"/>
              <a:gd name="connsiteY294" fmla="*/ 931707 h 6554587"/>
              <a:gd name="connsiteX295" fmla="*/ 3810964 w 4733488"/>
              <a:gd name="connsiteY295" fmla="*/ 807974 h 6554587"/>
              <a:gd name="connsiteX296" fmla="*/ 3662486 w 4733488"/>
              <a:gd name="connsiteY296" fmla="*/ 754769 h 6554587"/>
              <a:gd name="connsiteX297" fmla="*/ 3464513 w 4733488"/>
              <a:gd name="connsiteY297" fmla="*/ 572882 h 6554587"/>
              <a:gd name="connsiteX298" fmla="*/ 3302422 w 4733488"/>
              <a:gd name="connsiteY298" fmla="*/ 355113 h 6554587"/>
              <a:gd name="connsiteX299" fmla="*/ 3202200 w 4733488"/>
              <a:gd name="connsiteY299" fmla="*/ 175700 h 6554587"/>
              <a:gd name="connsiteX300" fmla="*/ 3210861 w 4733488"/>
              <a:gd name="connsiteY300" fmla="*/ 163327 h 6554587"/>
              <a:gd name="connsiteX301" fmla="*/ 3366765 w 4733488"/>
              <a:gd name="connsiteY301" fmla="*/ 176939 h 6554587"/>
              <a:gd name="connsiteX302" fmla="*/ 3667434 w 4733488"/>
              <a:gd name="connsiteY302" fmla="*/ 261078 h 6554587"/>
              <a:gd name="connsiteX303" fmla="*/ 3835712 w 4733488"/>
              <a:gd name="connsiteY303" fmla="*/ 447913 h 6554587"/>
              <a:gd name="connsiteX304" fmla="*/ 3901290 w 4733488"/>
              <a:gd name="connsiteY304" fmla="*/ 565460 h 6554587"/>
              <a:gd name="connsiteX305" fmla="*/ 3913664 w 4733488"/>
              <a:gd name="connsiteY305" fmla="*/ 564221 h 6554587"/>
              <a:gd name="connsiteX306" fmla="*/ 3913664 w 4733488"/>
              <a:gd name="connsiteY306" fmla="*/ 0 h 6554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</a:cxnLst>
            <a:rect l="l" t="t" r="r" b="b"/>
            <a:pathLst>
              <a:path w="4733488" h="6554587">
                <a:moveTo>
                  <a:pt x="4364050" y="3338308"/>
                </a:moveTo>
                <a:cubicBezTo>
                  <a:pt x="4256402" y="3789930"/>
                  <a:pt x="4177212" y="4237842"/>
                  <a:pt x="4127720" y="4690703"/>
                </a:cubicBezTo>
                <a:cubicBezTo>
                  <a:pt x="4132669" y="4679567"/>
                  <a:pt x="4136381" y="4667194"/>
                  <a:pt x="4138856" y="4654820"/>
                </a:cubicBezTo>
                <a:cubicBezTo>
                  <a:pt x="4204434" y="4373947"/>
                  <a:pt x="4298472" y="4102973"/>
                  <a:pt x="4448186" y="3853034"/>
                </a:cubicBezTo>
                <a:cubicBezTo>
                  <a:pt x="4484068" y="3793642"/>
                  <a:pt x="4526138" y="3737964"/>
                  <a:pt x="4564494" y="3679808"/>
                </a:cubicBezTo>
                <a:cubicBezTo>
                  <a:pt x="4580581" y="3653825"/>
                  <a:pt x="4592954" y="3622891"/>
                  <a:pt x="4565733" y="3601856"/>
                </a:cubicBezTo>
                <a:cubicBezTo>
                  <a:pt x="4475408" y="3535042"/>
                  <a:pt x="4409830" y="3448429"/>
                  <a:pt x="4364050" y="3338308"/>
                </a:cubicBezTo>
                <a:close/>
                <a:moveTo>
                  <a:pt x="3874068" y="2272967"/>
                </a:moveTo>
                <a:cubicBezTo>
                  <a:pt x="3871594" y="2285341"/>
                  <a:pt x="3867882" y="2297715"/>
                  <a:pt x="3869117" y="2308850"/>
                </a:cubicBezTo>
                <a:cubicBezTo>
                  <a:pt x="3891390" y="2442483"/>
                  <a:pt x="3880255" y="2572401"/>
                  <a:pt x="3807252" y="2688710"/>
                </a:cubicBezTo>
                <a:cubicBezTo>
                  <a:pt x="3731774" y="2808731"/>
                  <a:pt x="3650112" y="2926278"/>
                  <a:pt x="3565974" y="3041348"/>
                </a:cubicBezTo>
                <a:cubicBezTo>
                  <a:pt x="3541226" y="3075992"/>
                  <a:pt x="3535040" y="3103214"/>
                  <a:pt x="3546178" y="3144047"/>
                </a:cubicBezTo>
                <a:cubicBezTo>
                  <a:pt x="3660012" y="3547413"/>
                  <a:pt x="3749099" y="3955733"/>
                  <a:pt x="3815913" y="4370237"/>
                </a:cubicBezTo>
                <a:cubicBezTo>
                  <a:pt x="3828286" y="4454373"/>
                  <a:pt x="3841898" y="4537276"/>
                  <a:pt x="3855508" y="4620176"/>
                </a:cubicBezTo>
                <a:cubicBezTo>
                  <a:pt x="3857982" y="4620176"/>
                  <a:pt x="3859220" y="4620176"/>
                  <a:pt x="3861695" y="4620176"/>
                </a:cubicBezTo>
                <a:cubicBezTo>
                  <a:pt x="3871594" y="3839424"/>
                  <a:pt x="3880255" y="3057434"/>
                  <a:pt x="3888916" y="2275444"/>
                </a:cubicBezTo>
                <a:cubicBezTo>
                  <a:pt x="3883968" y="2274206"/>
                  <a:pt x="3879017" y="2274206"/>
                  <a:pt x="3874068" y="2272967"/>
                </a:cubicBezTo>
                <a:close/>
                <a:moveTo>
                  <a:pt x="2677806" y="2159830"/>
                </a:moveTo>
                <a:cubicBezTo>
                  <a:pt x="2644630" y="2159366"/>
                  <a:pt x="2621894" y="2177693"/>
                  <a:pt x="2603335" y="2214815"/>
                </a:cubicBezTo>
                <a:cubicBezTo>
                  <a:pt x="2556314" y="2308850"/>
                  <a:pt x="2494449" y="2390514"/>
                  <a:pt x="2404124" y="2447431"/>
                </a:cubicBezTo>
                <a:cubicBezTo>
                  <a:pt x="2281628" y="2524145"/>
                  <a:pt x="2149236" y="2574875"/>
                  <a:pt x="2014367" y="2623132"/>
                </a:cubicBezTo>
                <a:cubicBezTo>
                  <a:pt x="1992094" y="2631792"/>
                  <a:pt x="1971062" y="2639218"/>
                  <a:pt x="1945076" y="2649114"/>
                </a:cubicBezTo>
                <a:cubicBezTo>
                  <a:pt x="2046537" y="2761713"/>
                  <a:pt x="2084894" y="2895344"/>
                  <a:pt x="2108405" y="3035161"/>
                </a:cubicBezTo>
                <a:cubicBezTo>
                  <a:pt x="2117066" y="3087130"/>
                  <a:pt x="2117066" y="3141570"/>
                  <a:pt x="2149236" y="3186114"/>
                </a:cubicBezTo>
                <a:cubicBezTo>
                  <a:pt x="2156658" y="3196013"/>
                  <a:pt x="2171506" y="3205913"/>
                  <a:pt x="2182644" y="3205913"/>
                </a:cubicBezTo>
                <a:cubicBezTo>
                  <a:pt x="2227188" y="3205913"/>
                  <a:pt x="2270493" y="3203438"/>
                  <a:pt x="2315036" y="3199726"/>
                </a:cubicBezTo>
                <a:cubicBezTo>
                  <a:pt x="2607045" y="3178691"/>
                  <a:pt x="2861935" y="3269017"/>
                  <a:pt x="3083417" y="3458326"/>
                </a:cubicBezTo>
                <a:cubicBezTo>
                  <a:pt x="3264066" y="3612991"/>
                  <a:pt x="3395222" y="3804777"/>
                  <a:pt x="3497921" y="4016360"/>
                </a:cubicBezTo>
                <a:cubicBezTo>
                  <a:pt x="3603094" y="4232894"/>
                  <a:pt x="3672383" y="4463036"/>
                  <a:pt x="3729300" y="4693179"/>
                </a:cubicBezTo>
                <a:cubicBezTo>
                  <a:pt x="3725590" y="4658533"/>
                  <a:pt x="3723113" y="4622650"/>
                  <a:pt x="3716929" y="4588006"/>
                </a:cubicBezTo>
                <a:cubicBezTo>
                  <a:pt x="3673621" y="4314555"/>
                  <a:pt x="3634026" y="4038633"/>
                  <a:pt x="3583296" y="3766421"/>
                </a:cubicBezTo>
                <a:cubicBezTo>
                  <a:pt x="3526378" y="3465751"/>
                  <a:pt x="3463277" y="3166317"/>
                  <a:pt x="3356865" y="2879257"/>
                </a:cubicBezTo>
                <a:cubicBezTo>
                  <a:pt x="3333356" y="2814918"/>
                  <a:pt x="3303661" y="2753052"/>
                  <a:pt x="3273965" y="2683761"/>
                </a:cubicBezTo>
                <a:cubicBezTo>
                  <a:pt x="3249218" y="2701084"/>
                  <a:pt x="3230657" y="2712219"/>
                  <a:pt x="3215810" y="2725831"/>
                </a:cubicBezTo>
                <a:cubicBezTo>
                  <a:pt x="3167556" y="2770374"/>
                  <a:pt x="3120536" y="2816154"/>
                  <a:pt x="3073518" y="2861936"/>
                </a:cubicBezTo>
                <a:cubicBezTo>
                  <a:pt x="3031448" y="2904005"/>
                  <a:pt x="2979482" y="2923801"/>
                  <a:pt x="2920091" y="2925039"/>
                </a:cubicBezTo>
                <a:cubicBezTo>
                  <a:pt x="2759236" y="2927514"/>
                  <a:pt x="2613232" y="2873070"/>
                  <a:pt x="2470940" y="2806257"/>
                </a:cubicBezTo>
                <a:cubicBezTo>
                  <a:pt x="2467228" y="2805018"/>
                  <a:pt x="2463518" y="2800070"/>
                  <a:pt x="2457331" y="2795119"/>
                </a:cubicBezTo>
                <a:cubicBezTo>
                  <a:pt x="2542705" y="2697371"/>
                  <a:pt x="2636741" y="2611996"/>
                  <a:pt x="2754288" y="2557553"/>
                </a:cubicBezTo>
                <a:cubicBezTo>
                  <a:pt x="2864410" y="2506823"/>
                  <a:pt x="2973296" y="2503110"/>
                  <a:pt x="3078466" y="2572401"/>
                </a:cubicBezTo>
                <a:cubicBezTo>
                  <a:pt x="3114349" y="2597149"/>
                  <a:pt x="3153944" y="2619419"/>
                  <a:pt x="3188591" y="2645405"/>
                </a:cubicBezTo>
                <a:cubicBezTo>
                  <a:pt x="3212100" y="2662726"/>
                  <a:pt x="3228183" y="2662726"/>
                  <a:pt x="3246744" y="2639218"/>
                </a:cubicBezTo>
                <a:cubicBezTo>
                  <a:pt x="3198487" y="2548892"/>
                  <a:pt x="3139096" y="2465992"/>
                  <a:pt x="3068570" y="2391753"/>
                </a:cubicBezTo>
                <a:cubicBezTo>
                  <a:pt x="2969583" y="2286579"/>
                  <a:pt x="2852036" y="2209866"/>
                  <a:pt x="2714692" y="2166558"/>
                </a:cubicBezTo>
                <a:cubicBezTo>
                  <a:pt x="2701082" y="2162228"/>
                  <a:pt x="2688864" y="2159985"/>
                  <a:pt x="2677806" y="2159830"/>
                </a:cubicBezTo>
                <a:close/>
                <a:moveTo>
                  <a:pt x="4733488" y="1731086"/>
                </a:moveTo>
                <a:lnTo>
                  <a:pt x="4733488" y="2099919"/>
                </a:lnTo>
                <a:lnTo>
                  <a:pt x="4556763" y="2087833"/>
                </a:lnTo>
                <a:cubicBezTo>
                  <a:pt x="4474791" y="2078708"/>
                  <a:pt x="4393127" y="2065716"/>
                  <a:pt x="4312082" y="2047775"/>
                </a:cubicBezTo>
                <a:cubicBezTo>
                  <a:pt x="4303420" y="2045302"/>
                  <a:pt x="4295995" y="2042827"/>
                  <a:pt x="4279912" y="2037876"/>
                </a:cubicBezTo>
                <a:cubicBezTo>
                  <a:pt x="4315794" y="2001993"/>
                  <a:pt x="4344251" y="1967350"/>
                  <a:pt x="4378898" y="1940128"/>
                </a:cubicBezTo>
                <a:cubicBezTo>
                  <a:pt x="4446950" y="1885685"/>
                  <a:pt x="4515003" y="1832480"/>
                  <a:pt x="4588006" y="1784224"/>
                </a:cubicBezTo>
                <a:cubicBezTo>
                  <a:pt x="4617702" y="1764736"/>
                  <a:pt x="4647862" y="1750352"/>
                  <a:pt x="4678350" y="1740589"/>
                </a:cubicBezTo>
                <a:close/>
                <a:moveTo>
                  <a:pt x="1507083" y="1623914"/>
                </a:moveTo>
                <a:cubicBezTo>
                  <a:pt x="1485333" y="1622754"/>
                  <a:pt x="1472109" y="1634817"/>
                  <a:pt x="1463758" y="1658016"/>
                </a:cubicBezTo>
                <a:cubicBezTo>
                  <a:pt x="1531810" y="1681528"/>
                  <a:pt x="1597389" y="1705037"/>
                  <a:pt x="1664203" y="1728545"/>
                </a:cubicBezTo>
                <a:cubicBezTo>
                  <a:pt x="1672864" y="1692663"/>
                  <a:pt x="1659254" y="1661729"/>
                  <a:pt x="1625846" y="1650593"/>
                </a:cubicBezTo>
                <a:cubicBezTo>
                  <a:pt x="1594914" y="1640694"/>
                  <a:pt x="1561506" y="1640694"/>
                  <a:pt x="1531810" y="1629559"/>
                </a:cubicBezTo>
                <a:cubicBezTo>
                  <a:pt x="1522530" y="1626157"/>
                  <a:pt x="1514333" y="1624301"/>
                  <a:pt x="1507083" y="1623914"/>
                </a:cubicBezTo>
                <a:close/>
                <a:moveTo>
                  <a:pt x="3913664" y="0"/>
                </a:moveTo>
                <a:cubicBezTo>
                  <a:pt x="3918612" y="0"/>
                  <a:pt x="3923560" y="0"/>
                  <a:pt x="3928512" y="0"/>
                </a:cubicBezTo>
                <a:cubicBezTo>
                  <a:pt x="3928512" y="12374"/>
                  <a:pt x="3929747" y="24748"/>
                  <a:pt x="3929747" y="37121"/>
                </a:cubicBezTo>
                <a:cubicBezTo>
                  <a:pt x="3932222" y="249940"/>
                  <a:pt x="3937172" y="463999"/>
                  <a:pt x="3938408" y="676817"/>
                </a:cubicBezTo>
                <a:cubicBezTo>
                  <a:pt x="3939647" y="899537"/>
                  <a:pt x="3938408" y="1122255"/>
                  <a:pt x="3942121" y="1348685"/>
                </a:cubicBezTo>
                <a:cubicBezTo>
                  <a:pt x="3963156" y="1309090"/>
                  <a:pt x="3968104" y="1348685"/>
                  <a:pt x="3980478" y="1351160"/>
                </a:cubicBezTo>
                <a:cubicBezTo>
                  <a:pt x="4010173" y="1286820"/>
                  <a:pt x="4043582" y="1223716"/>
                  <a:pt x="4069565" y="1158138"/>
                </a:cubicBezTo>
                <a:cubicBezTo>
                  <a:pt x="4100499" y="1081424"/>
                  <a:pt x="4152465" y="1028217"/>
                  <a:pt x="4225468" y="991099"/>
                </a:cubicBezTo>
                <a:cubicBezTo>
                  <a:pt x="4327239" y="939131"/>
                  <a:pt x="4562583" y="893795"/>
                  <a:pt x="4706864" y="897364"/>
                </a:cubicBezTo>
                <a:lnTo>
                  <a:pt x="4733488" y="899590"/>
                </a:lnTo>
                <a:lnTo>
                  <a:pt x="4733488" y="992003"/>
                </a:lnTo>
                <a:lnTo>
                  <a:pt x="4709282" y="1048093"/>
                </a:lnTo>
                <a:cubicBezTo>
                  <a:pt x="4663174" y="1146461"/>
                  <a:pt x="4607494" y="1238564"/>
                  <a:pt x="4532325" y="1320228"/>
                </a:cubicBezTo>
                <a:cubicBezTo>
                  <a:pt x="4430864" y="1430350"/>
                  <a:pt x="4308368" y="1474894"/>
                  <a:pt x="4161129" y="1451385"/>
                </a:cubicBezTo>
                <a:cubicBezTo>
                  <a:pt x="4117821" y="1443959"/>
                  <a:pt x="4075752" y="1435298"/>
                  <a:pt x="4033682" y="1430350"/>
                </a:cubicBezTo>
                <a:cubicBezTo>
                  <a:pt x="4020073" y="1429112"/>
                  <a:pt x="4000276" y="1436537"/>
                  <a:pt x="3990377" y="1446434"/>
                </a:cubicBezTo>
                <a:cubicBezTo>
                  <a:pt x="3955730" y="1478606"/>
                  <a:pt x="3948308" y="1519437"/>
                  <a:pt x="3948308" y="1566455"/>
                </a:cubicBezTo>
                <a:cubicBezTo>
                  <a:pt x="3953256" y="1966111"/>
                  <a:pt x="3955730" y="2365767"/>
                  <a:pt x="3960681" y="2764187"/>
                </a:cubicBezTo>
                <a:cubicBezTo>
                  <a:pt x="3968104" y="3416257"/>
                  <a:pt x="3976765" y="4069564"/>
                  <a:pt x="3984190" y="4695654"/>
                </a:cubicBezTo>
                <a:cubicBezTo>
                  <a:pt x="4023786" y="4474172"/>
                  <a:pt x="4060904" y="4225468"/>
                  <a:pt x="4111634" y="3979242"/>
                </a:cubicBezTo>
                <a:cubicBezTo>
                  <a:pt x="4168551" y="3704555"/>
                  <a:pt x="4240316" y="3432343"/>
                  <a:pt x="4303420" y="3157657"/>
                </a:cubicBezTo>
                <a:cubicBezTo>
                  <a:pt x="4310843" y="3129199"/>
                  <a:pt x="4310843" y="3098265"/>
                  <a:pt x="4308368" y="3068570"/>
                </a:cubicBezTo>
                <a:cubicBezTo>
                  <a:pt x="4299708" y="2957209"/>
                  <a:pt x="4288572" y="2845849"/>
                  <a:pt x="4277437" y="2734492"/>
                </a:cubicBezTo>
                <a:cubicBezTo>
                  <a:pt x="4281147" y="2732017"/>
                  <a:pt x="4376421" y="2777796"/>
                  <a:pt x="4423442" y="2806257"/>
                </a:cubicBezTo>
                <a:cubicBezTo>
                  <a:pt x="4432102" y="2787696"/>
                  <a:pt x="4440764" y="2770374"/>
                  <a:pt x="4449424" y="2753052"/>
                </a:cubicBezTo>
                <a:cubicBezTo>
                  <a:pt x="4511600" y="2618493"/>
                  <a:pt x="4585607" y="2492285"/>
                  <a:pt x="4682409" y="2382260"/>
                </a:cubicBezTo>
                <a:lnTo>
                  <a:pt x="4733488" y="2331407"/>
                </a:lnTo>
                <a:lnTo>
                  <a:pt x="4733488" y="2454728"/>
                </a:lnTo>
                <a:lnTo>
                  <a:pt x="4674135" y="2533136"/>
                </a:lnTo>
                <a:cubicBezTo>
                  <a:pt x="4651806" y="2566060"/>
                  <a:pt x="4631003" y="2600241"/>
                  <a:pt x="4611515" y="2635505"/>
                </a:cubicBezTo>
                <a:cubicBezTo>
                  <a:pt x="4631312" y="2663962"/>
                  <a:pt x="4649872" y="2662726"/>
                  <a:pt x="4675855" y="2644166"/>
                </a:cubicBezTo>
                <a:lnTo>
                  <a:pt x="4733488" y="2608207"/>
                </a:lnTo>
                <a:lnTo>
                  <a:pt x="4733488" y="2811694"/>
                </a:lnTo>
                <a:lnTo>
                  <a:pt x="4639972" y="2722118"/>
                </a:lnTo>
                <a:cubicBezTo>
                  <a:pt x="4623889" y="2708506"/>
                  <a:pt x="4605328" y="2698609"/>
                  <a:pt x="4583055" y="2683761"/>
                </a:cubicBezTo>
                <a:cubicBezTo>
                  <a:pt x="4564494" y="2722118"/>
                  <a:pt x="4548411" y="2754288"/>
                  <a:pt x="4533563" y="2787696"/>
                </a:cubicBezTo>
                <a:cubicBezTo>
                  <a:pt x="4498916" y="2863174"/>
                  <a:pt x="4498916" y="2863174"/>
                  <a:pt x="4558310" y="2918852"/>
                </a:cubicBezTo>
                <a:cubicBezTo>
                  <a:pt x="4574394" y="2934939"/>
                  <a:pt x="4589242" y="2952261"/>
                  <a:pt x="4605328" y="2968345"/>
                </a:cubicBezTo>
                <a:cubicBezTo>
                  <a:pt x="4682042" y="3048773"/>
                  <a:pt x="4720398" y="3142809"/>
                  <a:pt x="4709263" y="3254169"/>
                </a:cubicBezTo>
                <a:cubicBezTo>
                  <a:pt x="4704315" y="3307374"/>
                  <a:pt x="4698128" y="3359340"/>
                  <a:pt x="4685754" y="3411308"/>
                </a:cubicBezTo>
                <a:cubicBezTo>
                  <a:pt x="4672142" y="3469461"/>
                  <a:pt x="4652346" y="3525143"/>
                  <a:pt x="4635024" y="3584534"/>
                </a:cubicBezTo>
                <a:lnTo>
                  <a:pt x="4733488" y="3495488"/>
                </a:lnTo>
                <a:lnTo>
                  <a:pt x="4733488" y="3640800"/>
                </a:lnTo>
                <a:lnTo>
                  <a:pt x="4652346" y="3731777"/>
                </a:lnTo>
                <a:cubicBezTo>
                  <a:pt x="4685754" y="3747860"/>
                  <a:pt x="4706789" y="3746625"/>
                  <a:pt x="4731536" y="3726825"/>
                </a:cubicBezTo>
                <a:lnTo>
                  <a:pt x="4733488" y="3725533"/>
                </a:lnTo>
                <a:lnTo>
                  <a:pt x="4733488" y="3792429"/>
                </a:lnTo>
                <a:lnTo>
                  <a:pt x="4710810" y="3779412"/>
                </a:lnTo>
                <a:cubicBezTo>
                  <a:pt x="4697818" y="3776010"/>
                  <a:pt x="4683279" y="3776319"/>
                  <a:pt x="4665956" y="3781269"/>
                </a:cubicBezTo>
                <a:cubicBezTo>
                  <a:pt x="4674619" y="3796116"/>
                  <a:pt x="4680803" y="3809726"/>
                  <a:pt x="4688228" y="3822100"/>
                </a:cubicBezTo>
                <a:lnTo>
                  <a:pt x="4733488" y="3902780"/>
                </a:lnTo>
                <a:lnTo>
                  <a:pt x="4733488" y="4493648"/>
                </a:lnTo>
                <a:lnTo>
                  <a:pt x="4689930" y="4550884"/>
                </a:lnTo>
                <a:cubicBezTo>
                  <a:pt x="4656677" y="4592025"/>
                  <a:pt x="4622650" y="4632548"/>
                  <a:pt x="4589242" y="4673380"/>
                </a:cubicBezTo>
                <a:cubicBezTo>
                  <a:pt x="4574394" y="4690703"/>
                  <a:pt x="4554598" y="4704315"/>
                  <a:pt x="4531089" y="4725349"/>
                </a:cubicBezTo>
                <a:cubicBezTo>
                  <a:pt x="4491494" y="4477884"/>
                  <a:pt x="4444476" y="4239080"/>
                  <a:pt x="4493968" y="3995325"/>
                </a:cubicBezTo>
                <a:cubicBezTo>
                  <a:pt x="4489020" y="4003986"/>
                  <a:pt x="4484068" y="4012650"/>
                  <a:pt x="4480358" y="4021311"/>
                </a:cubicBezTo>
                <a:cubicBezTo>
                  <a:pt x="4394982" y="4197011"/>
                  <a:pt x="4334354" y="4381372"/>
                  <a:pt x="4288572" y="4570681"/>
                </a:cubicBezTo>
                <a:cubicBezTo>
                  <a:pt x="4231655" y="4807011"/>
                  <a:pt x="4194534" y="5045815"/>
                  <a:pt x="4182163" y="5288332"/>
                </a:cubicBezTo>
                <a:cubicBezTo>
                  <a:pt x="4169790" y="5530848"/>
                  <a:pt x="4163603" y="5772126"/>
                  <a:pt x="4154942" y="6014643"/>
                </a:cubicBezTo>
                <a:cubicBezTo>
                  <a:pt x="4157416" y="6015879"/>
                  <a:pt x="4161129" y="6015879"/>
                  <a:pt x="4164838" y="6015879"/>
                </a:cubicBezTo>
                <a:cubicBezTo>
                  <a:pt x="4171026" y="5988657"/>
                  <a:pt x="4175976" y="5961439"/>
                  <a:pt x="4182163" y="5934217"/>
                </a:cubicBezTo>
                <a:cubicBezTo>
                  <a:pt x="4188350" y="5908231"/>
                  <a:pt x="4194534" y="5881012"/>
                  <a:pt x="4201960" y="5853791"/>
                </a:cubicBezTo>
                <a:cubicBezTo>
                  <a:pt x="4298626" y="5470993"/>
                  <a:pt x="4439275" y="5110428"/>
                  <a:pt x="4632064" y="4776024"/>
                </a:cubicBezTo>
                <a:lnTo>
                  <a:pt x="4733488" y="4611849"/>
                </a:lnTo>
                <a:lnTo>
                  <a:pt x="4733488" y="4841712"/>
                </a:lnTo>
                <a:lnTo>
                  <a:pt x="4673989" y="4952008"/>
                </a:lnTo>
                <a:cubicBezTo>
                  <a:pt x="4497912" y="5303934"/>
                  <a:pt x="4377659" y="5679482"/>
                  <a:pt x="4309607" y="6077747"/>
                </a:cubicBezTo>
                <a:cubicBezTo>
                  <a:pt x="4284860" y="6221276"/>
                  <a:pt x="4269084" y="6365424"/>
                  <a:pt x="4261041" y="6510036"/>
                </a:cubicBezTo>
                <a:lnTo>
                  <a:pt x="4259725" y="6554587"/>
                </a:lnTo>
                <a:lnTo>
                  <a:pt x="3600390" y="6554587"/>
                </a:lnTo>
                <a:lnTo>
                  <a:pt x="3594271" y="6424376"/>
                </a:lnTo>
                <a:cubicBezTo>
                  <a:pt x="3539682" y="5747477"/>
                  <a:pt x="3327480" y="5119127"/>
                  <a:pt x="2948548" y="4540986"/>
                </a:cubicBezTo>
                <a:cubicBezTo>
                  <a:pt x="2932462" y="4516241"/>
                  <a:pt x="2921327" y="4479120"/>
                  <a:pt x="2879257" y="4489020"/>
                </a:cubicBezTo>
                <a:cubicBezTo>
                  <a:pt x="2868122" y="4492732"/>
                  <a:pt x="2854510" y="4498919"/>
                  <a:pt x="2849562" y="4507580"/>
                </a:cubicBezTo>
                <a:cubicBezTo>
                  <a:pt x="2776561" y="4631311"/>
                  <a:pt x="2672623" y="4716688"/>
                  <a:pt x="2537757" y="4763706"/>
                </a:cubicBezTo>
                <a:cubicBezTo>
                  <a:pt x="2378140" y="4819385"/>
                  <a:pt x="2214814" y="4856506"/>
                  <a:pt x="2049011" y="4882489"/>
                </a:cubicBezTo>
                <a:cubicBezTo>
                  <a:pt x="2039114" y="4883727"/>
                  <a:pt x="2029215" y="4882489"/>
                  <a:pt x="2013128" y="4882489"/>
                </a:cubicBezTo>
                <a:cubicBezTo>
                  <a:pt x="2086132" y="4721637"/>
                  <a:pt x="2162845" y="4566971"/>
                  <a:pt x="2306376" y="4459324"/>
                </a:cubicBezTo>
                <a:cubicBezTo>
                  <a:pt x="2354632" y="4423441"/>
                  <a:pt x="2411549" y="4409829"/>
                  <a:pt x="2469702" y="4403642"/>
                </a:cubicBezTo>
                <a:cubicBezTo>
                  <a:pt x="2584774" y="4392507"/>
                  <a:pt x="2696135" y="4407355"/>
                  <a:pt x="2807492" y="4435815"/>
                </a:cubicBezTo>
                <a:cubicBezTo>
                  <a:pt x="2827291" y="4440763"/>
                  <a:pt x="2848326" y="4439528"/>
                  <a:pt x="2880496" y="4443238"/>
                </a:cubicBezTo>
                <a:cubicBezTo>
                  <a:pt x="2713457" y="4213095"/>
                  <a:pt x="2542705" y="4006463"/>
                  <a:pt x="2291528" y="3865407"/>
                </a:cubicBezTo>
                <a:cubicBezTo>
                  <a:pt x="2285341" y="3898816"/>
                  <a:pt x="2277918" y="3926037"/>
                  <a:pt x="2274206" y="3953256"/>
                </a:cubicBezTo>
                <a:cubicBezTo>
                  <a:pt x="2265544" y="4013886"/>
                  <a:pt x="2256884" y="4074515"/>
                  <a:pt x="2249458" y="4136381"/>
                </a:cubicBezTo>
                <a:cubicBezTo>
                  <a:pt x="2240797" y="4201959"/>
                  <a:pt x="2208627" y="4255164"/>
                  <a:pt x="2161610" y="4299707"/>
                </a:cubicBezTo>
                <a:cubicBezTo>
                  <a:pt x="2049011" y="4407355"/>
                  <a:pt x="1911668" y="4472933"/>
                  <a:pt x="1766902" y="4526141"/>
                </a:cubicBezTo>
                <a:cubicBezTo>
                  <a:pt x="1764428" y="4527376"/>
                  <a:pt x="1760715" y="4526141"/>
                  <a:pt x="1750816" y="4526141"/>
                </a:cubicBezTo>
                <a:cubicBezTo>
                  <a:pt x="1770614" y="4330642"/>
                  <a:pt x="1792885" y="4140094"/>
                  <a:pt x="1937654" y="3990377"/>
                </a:cubicBezTo>
                <a:cubicBezTo>
                  <a:pt x="1999519" y="3924799"/>
                  <a:pt x="2086132" y="3913663"/>
                  <a:pt x="2167796" y="3893864"/>
                </a:cubicBezTo>
                <a:cubicBezTo>
                  <a:pt x="2181406" y="3890155"/>
                  <a:pt x="2195015" y="3886442"/>
                  <a:pt x="2208627" y="3886442"/>
                </a:cubicBezTo>
                <a:cubicBezTo>
                  <a:pt x="2235849" y="3885204"/>
                  <a:pt x="2248222" y="3871594"/>
                  <a:pt x="2248222" y="3841898"/>
                </a:cubicBezTo>
                <a:cubicBezTo>
                  <a:pt x="2170271" y="3801065"/>
                  <a:pt x="2084894" y="3776320"/>
                  <a:pt x="1995806" y="3765185"/>
                </a:cubicBezTo>
                <a:cubicBezTo>
                  <a:pt x="1760715" y="3735487"/>
                  <a:pt x="1570167" y="3824577"/>
                  <a:pt x="1408077" y="3985428"/>
                </a:cubicBezTo>
                <a:cubicBezTo>
                  <a:pt x="1364772" y="4028733"/>
                  <a:pt x="1316515" y="4070803"/>
                  <a:pt x="1302903" y="4135145"/>
                </a:cubicBezTo>
                <a:cubicBezTo>
                  <a:pt x="1300429" y="4148755"/>
                  <a:pt x="1304142" y="4168551"/>
                  <a:pt x="1312803" y="4178450"/>
                </a:cubicBezTo>
                <a:cubicBezTo>
                  <a:pt x="1393229" y="4278673"/>
                  <a:pt x="1440246" y="4390033"/>
                  <a:pt x="1443959" y="4518715"/>
                </a:cubicBezTo>
                <a:cubicBezTo>
                  <a:pt x="1448910" y="4704315"/>
                  <a:pt x="1422924" y="4886201"/>
                  <a:pt x="1388280" y="5068088"/>
                </a:cubicBezTo>
                <a:cubicBezTo>
                  <a:pt x="1387042" y="5074275"/>
                  <a:pt x="1383329" y="5080462"/>
                  <a:pt x="1379619" y="5091597"/>
                </a:cubicBezTo>
                <a:cubicBezTo>
                  <a:pt x="1249699" y="4971576"/>
                  <a:pt x="1138341" y="4844132"/>
                  <a:pt x="1075237" y="4673380"/>
                </a:cubicBezTo>
                <a:cubicBezTo>
                  <a:pt x="1029455" y="4886201"/>
                  <a:pt x="1025743" y="5094071"/>
                  <a:pt x="1046777" y="5304418"/>
                </a:cubicBezTo>
                <a:cubicBezTo>
                  <a:pt x="1014607" y="5125005"/>
                  <a:pt x="1012133" y="4944354"/>
                  <a:pt x="1033168" y="4762468"/>
                </a:cubicBezTo>
                <a:cubicBezTo>
                  <a:pt x="1030694" y="4761232"/>
                  <a:pt x="1026981" y="4761232"/>
                  <a:pt x="1024507" y="4759993"/>
                </a:cubicBezTo>
                <a:cubicBezTo>
                  <a:pt x="1017082" y="4784741"/>
                  <a:pt x="1008420" y="4808250"/>
                  <a:pt x="999760" y="4832997"/>
                </a:cubicBezTo>
                <a:cubicBezTo>
                  <a:pt x="952742" y="4972814"/>
                  <a:pt x="906960" y="5112632"/>
                  <a:pt x="856230" y="5251211"/>
                </a:cubicBezTo>
                <a:cubicBezTo>
                  <a:pt x="824060" y="5337824"/>
                  <a:pt x="760956" y="5399692"/>
                  <a:pt x="686717" y="5450422"/>
                </a:cubicBezTo>
                <a:cubicBezTo>
                  <a:pt x="614951" y="5499914"/>
                  <a:pt x="538238" y="5540748"/>
                  <a:pt x="447913" y="5569205"/>
                </a:cubicBezTo>
                <a:cubicBezTo>
                  <a:pt x="457812" y="5518475"/>
                  <a:pt x="463999" y="5473931"/>
                  <a:pt x="475134" y="5430623"/>
                </a:cubicBezTo>
                <a:cubicBezTo>
                  <a:pt x="501117" y="5334114"/>
                  <a:pt x="528339" y="5238840"/>
                  <a:pt x="558034" y="5143566"/>
                </a:cubicBezTo>
                <a:cubicBezTo>
                  <a:pt x="596391" y="5019832"/>
                  <a:pt x="681768" y="4934458"/>
                  <a:pt x="793126" y="4873828"/>
                </a:cubicBezTo>
                <a:cubicBezTo>
                  <a:pt x="840143" y="4849080"/>
                  <a:pt x="887164" y="4824333"/>
                  <a:pt x="936656" y="4804537"/>
                </a:cubicBezTo>
                <a:cubicBezTo>
                  <a:pt x="968825" y="4790928"/>
                  <a:pt x="991098" y="4773605"/>
                  <a:pt x="1004708" y="4740197"/>
                </a:cubicBezTo>
                <a:cubicBezTo>
                  <a:pt x="1009659" y="4727823"/>
                  <a:pt x="1023268" y="4720398"/>
                  <a:pt x="1036880" y="4712976"/>
                </a:cubicBezTo>
                <a:cubicBezTo>
                  <a:pt x="1093795" y="4365286"/>
                  <a:pt x="1222477" y="4054717"/>
                  <a:pt x="1510776" y="3824577"/>
                </a:cubicBezTo>
                <a:cubicBezTo>
                  <a:pt x="1467468" y="3813438"/>
                  <a:pt x="1434060" y="3807252"/>
                  <a:pt x="1393229" y="3840660"/>
                </a:cubicBezTo>
                <a:cubicBezTo>
                  <a:pt x="1270733" y="3938408"/>
                  <a:pt x="1132154" y="4012650"/>
                  <a:pt x="978725" y="4052242"/>
                </a:cubicBezTo>
                <a:cubicBezTo>
                  <a:pt x="890874" y="4075751"/>
                  <a:pt x="800551" y="4073277"/>
                  <a:pt x="711464" y="4060903"/>
                </a:cubicBezTo>
                <a:cubicBezTo>
                  <a:pt x="621138" y="4048532"/>
                  <a:pt x="530813" y="4028733"/>
                  <a:pt x="440487" y="4011411"/>
                </a:cubicBezTo>
                <a:cubicBezTo>
                  <a:pt x="425639" y="4008937"/>
                  <a:pt x="412030" y="4002750"/>
                  <a:pt x="390995" y="3995325"/>
                </a:cubicBezTo>
                <a:cubicBezTo>
                  <a:pt x="414504" y="3971816"/>
                  <a:pt x="431826" y="3950782"/>
                  <a:pt x="451625" y="3932224"/>
                </a:cubicBezTo>
                <a:cubicBezTo>
                  <a:pt x="579069" y="3813438"/>
                  <a:pt x="723835" y="3723113"/>
                  <a:pt x="884690" y="3658773"/>
                </a:cubicBezTo>
                <a:cubicBezTo>
                  <a:pt x="1061625" y="3588247"/>
                  <a:pt x="1224954" y="3624129"/>
                  <a:pt x="1372194" y="3737964"/>
                </a:cubicBezTo>
                <a:cubicBezTo>
                  <a:pt x="1404364" y="3763946"/>
                  <a:pt x="1439011" y="3773846"/>
                  <a:pt x="1477368" y="3782507"/>
                </a:cubicBezTo>
                <a:cubicBezTo>
                  <a:pt x="1534285" y="3794881"/>
                  <a:pt x="1582541" y="3784981"/>
                  <a:pt x="1635746" y="3758998"/>
                </a:cubicBezTo>
                <a:cubicBezTo>
                  <a:pt x="1838667" y="3660012"/>
                  <a:pt x="2045301" y="3672385"/>
                  <a:pt x="2249458" y="3752811"/>
                </a:cubicBezTo>
                <a:cubicBezTo>
                  <a:pt x="2453618" y="3833238"/>
                  <a:pt x="2619419" y="3969342"/>
                  <a:pt x="2761713" y="4132668"/>
                </a:cubicBezTo>
                <a:cubicBezTo>
                  <a:pt x="2866884" y="4251454"/>
                  <a:pt x="2959684" y="4380134"/>
                  <a:pt x="3058670" y="4505106"/>
                </a:cubicBezTo>
                <a:cubicBezTo>
                  <a:pt x="3069805" y="4518715"/>
                  <a:pt x="3079704" y="4532325"/>
                  <a:pt x="3090840" y="4548411"/>
                </a:cubicBezTo>
                <a:cubicBezTo>
                  <a:pt x="3079704" y="4414780"/>
                  <a:pt x="3067331" y="4284860"/>
                  <a:pt x="3056196" y="4154942"/>
                </a:cubicBezTo>
                <a:cubicBezTo>
                  <a:pt x="3059908" y="4152467"/>
                  <a:pt x="3062382" y="4149990"/>
                  <a:pt x="3066095" y="4147516"/>
                </a:cubicBezTo>
                <a:cubicBezTo>
                  <a:pt x="3097027" y="4164841"/>
                  <a:pt x="3130435" y="4180925"/>
                  <a:pt x="3157656" y="4201959"/>
                </a:cubicBezTo>
                <a:cubicBezTo>
                  <a:pt x="3231896" y="4258877"/>
                  <a:pt x="3306135" y="4315794"/>
                  <a:pt x="3374187" y="4378898"/>
                </a:cubicBezTo>
                <a:cubicBezTo>
                  <a:pt x="3480599" y="4476646"/>
                  <a:pt x="3506582" y="4604090"/>
                  <a:pt x="3481835" y="4740197"/>
                </a:cubicBezTo>
                <a:cubicBezTo>
                  <a:pt x="3465751" y="4825572"/>
                  <a:pt x="3437291" y="4907236"/>
                  <a:pt x="3413782" y="4991375"/>
                </a:cubicBezTo>
                <a:cubicBezTo>
                  <a:pt x="3400173" y="5040867"/>
                  <a:pt x="3393986" y="5089123"/>
                  <a:pt x="3416257" y="5138615"/>
                </a:cubicBezTo>
                <a:cubicBezTo>
                  <a:pt x="3538752" y="5412066"/>
                  <a:pt x="3630316" y="5694175"/>
                  <a:pt x="3690943" y="5987422"/>
                </a:cubicBezTo>
                <a:cubicBezTo>
                  <a:pt x="3692182" y="5994844"/>
                  <a:pt x="3694656" y="6001031"/>
                  <a:pt x="3697130" y="6008456"/>
                </a:cubicBezTo>
                <a:cubicBezTo>
                  <a:pt x="3700843" y="6007218"/>
                  <a:pt x="3704555" y="6007218"/>
                  <a:pt x="3708265" y="6007218"/>
                </a:cubicBezTo>
                <a:cubicBezTo>
                  <a:pt x="3698368" y="5751092"/>
                  <a:pt x="3695894" y="5493727"/>
                  <a:pt x="3677334" y="5237601"/>
                </a:cubicBezTo>
                <a:cubicBezTo>
                  <a:pt x="3647638" y="4840419"/>
                  <a:pt x="3574635" y="4450663"/>
                  <a:pt x="3411308" y="4084412"/>
                </a:cubicBezTo>
                <a:cubicBezTo>
                  <a:pt x="3370478" y="3992851"/>
                  <a:pt x="3317270" y="3906238"/>
                  <a:pt x="3267778" y="3818389"/>
                </a:cubicBezTo>
                <a:cubicBezTo>
                  <a:pt x="3235608" y="3760234"/>
                  <a:pt x="3177453" y="3752811"/>
                  <a:pt x="3124248" y="3796116"/>
                </a:cubicBezTo>
                <a:cubicBezTo>
                  <a:pt x="3063618" y="3844373"/>
                  <a:pt x="2999278" y="3880255"/>
                  <a:pt x="2923801" y="3898816"/>
                </a:cubicBezTo>
                <a:cubicBezTo>
                  <a:pt x="2845849" y="3918612"/>
                  <a:pt x="2767897" y="3913663"/>
                  <a:pt x="2693658" y="3883968"/>
                </a:cubicBezTo>
                <a:cubicBezTo>
                  <a:pt x="2545180" y="3824577"/>
                  <a:pt x="2409074" y="3742912"/>
                  <a:pt x="2292766" y="3631552"/>
                </a:cubicBezTo>
                <a:cubicBezTo>
                  <a:pt x="2277918" y="3617942"/>
                  <a:pt x="2265544" y="3601856"/>
                  <a:pt x="2245746" y="3579586"/>
                </a:cubicBezTo>
                <a:cubicBezTo>
                  <a:pt x="2310088" y="3565973"/>
                  <a:pt x="2364531" y="3551126"/>
                  <a:pt x="2421448" y="3541229"/>
                </a:cubicBezTo>
                <a:cubicBezTo>
                  <a:pt x="2546418" y="3520194"/>
                  <a:pt x="2671388" y="3502869"/>
                  <a:pt x="2796357" y="3541229"/>
                </a:cubicBezTo>
                <a:cubicBezTo>
                  <a:pt x="2920091" y="3579586"/>
                  <a:pt x="3032687" y="3642687"/>
                  <a:pt x="3134148" y="3723113"/>
                </a:cubicBezTo>
                <a:cubicBezTo>
                  <a:pt x="3156418" y="3741673"/>
                  <a:pt x="3176217" y="3747860"/>
                  <a:pt x="3208387" y="3733013"/>
                </a:cubicBezTo>
                <a:cubicBezTo>
                  <a:pt x="3191065" y="3710742"/>
                  <a:pt x="3174978" y="3688469"/>
                  <a:pt x="3157656" y="3668673"/>
                </a:cubicBezTo>
                <a:cubicBezTo>
                  <a:pt x="3020313" y="3507821"/>
                  <a:pt x="2858223" y="3380374"/>
                  <a:pt x="2652827" y="3316035"/>
                </a:cubicBezTo>
                <a:cubicBezTo>
                  <a:pt x="2511771" y="3271491"/>
                  <a:pt x="2367005" y="3269017"/>
                  <a:pt x="2221001" y="3277678"/>
                </a:cubicBezTo>
                <a:cubicBezTo>
                  <a:pt x="2050249" y="3287577"/>
                  <a:pt x="1879498" y="3303661"/>
                  <a:pt x="1707510" y="3304899"/>
                </a:cubicBezTo>
                <a:cubicBezTo>
                  <a:pt x="1453859" y="3306135"/>
                  <a:pt x="1226190" y="3224473"/>
                  <a:pt x="1025743" y="3069805"/>
                </a:cubicBezTo>
                <a:cubicBezTo>
                  <a:pt x="979963" y="3035161"/>
                  <a:pt x="893351" y="3030213"/>
                  <a:pt x="845094" y="3059909"/>
                </a:cubicBezTo>
                <a:cubicBezTo>
                  <a:pt x="699090" y="3151470"/>
                  <a:pt x="548135" y="3168792"/>
                  <a:pt x="393470" y="3083417"/>
                </a:cubicBezTo>
                <a:cubicBezTo>
                  <a:pt x="279635" y="3020313"/>
                  <a:pt x="176939" y="2942361"/>
                  <a:pt x="87852" y="2848326"/>
                </a:cubicBezTo>
                <a:cubicBezTo>
                  <a:pt x="66817" y="2824814"/>
                  <a:pt x="45782" y="2801306"/>
                  <a:pt x="25983" y="2776561"/>
                </a:cubicBezTo>
                <a:cubicBezTo>
                  <a:pt x="17322" y="2765423"/>
                  <a:pt x="11135" y="2751814"/>
                  <a:pt x="0" y="2730779"/>
                </a:cubicBezTo>
                <a:cubicBezTo>
                  <a:pt x="49492" y="2725831"/>
                  <a:pt x="91562" y="2717170"/>
                  <a:pt x="133631" y="2717170"/>
                </a:cubicBezTo>
                <a:cubicBezTo>
                  <a:pt x="221482" y="2715931"/>
                  <a:pt x="308095" y="2713457"/>
                  <a:pt x="394708" y="2720880"/>
                </a:cubicBezTo>
                <a:cubicBezTo>
                  <a:pt x="541948" y="2733253"/>
                  <a:pt x="659495" y="2814918"/>
                  <a:pt x="772091" y="2901531"/>
                </a:cubicBezTo>
                <a:cubicBezTo>
                  <a:pt x="804261" y="2926278"/>
                  <a:pt x="836433" y="2953497"/>
                  <a:pt x="864891" y="2984431"/>
                </a:cubicBezTo>
                <a:cubicBezTo>
                  <a:pt x="887164" y="3010414"/>
                  <a:pt x="910673" y="3017839"/>
                  <a:pt x="944081" y="3001753"/>
                </a:cubicBezTo>
                <a:cubicBezTo>
                  <a:pt x="756007" y="2806257"/>
                  <a:pt x="647121" y="2574875"/>
                  <a:pt x="623612" y="2305140"/>
                </a:cubicBezTo>
                <a:cubicBezTo>
                  <a:pt x="633512" y="2350919"/>
                  <a:pt x="642173" y="2396701"/>
                  <a:pt x="654547" y="2441245"/>
                </a:cubicBezTo>
                <a:cubicBezTo>
                  <a:pt x="666920" y="2485788"/>
                  <a:pt x="680530" y="2531570"/>
                  <a:pt x="696616" y="2574875"/>
                </a:cubicBezTo>
                <a:cubicBezTo>
                  <a:pt x="756007" y="2733253"/>
                  <a:pt x="845094" y="2873070"/>
                  <a:pt x="973776" y="2984431"/>
                </a:cubicBezTo>
                <a:cubicBezTo>
                  <a:pt x="1202681" y="3183640"/>
                  <a:pt x="1472419" y="3264066"/>
                  <a:pt x="1771850" y="3247982"/>
                </a:cubicBezTo>
                <a:cubicBezTo>
                  <a:pt x="1878262" y="3241795"/>
                  <a:pt x="1983433" y="3226947"/>
                  <a:pt x="2088606" y="3215810"/>
                </a:cubicBezTo>
                <a:cubicBezTo>
                  <a:pt x="2093554" y="3215810"/>
                  <a:pt x="2098506" y="3213335"/>
                  <a:pt x="2104692" y="3210861"/>
                </a:cubicBezTo>
                <a:cubicBezTo>
                  <a:pt x="2098506" y="3183640"/>
                  <a:pt x="2093554" y="3161369"/>
                  <a:pt x="2058910" y="3155183"/>
                </a:cubicBezTo>
                <a:cubicBezTo>
                  <a:pt x="1921567" y="3132909"/>
                  <a:pt x="1807733" y="3067331"/>
                  <a:pt x="1717410" y="2960922"/>
                </a:cubicBezTo>
                <a:cubicBezTo>
                  <a:pt x="1608524" y="2833478"/>
                  <a:pt x="1514488" y="2693658"/>
                  <a:pt x="1431586" y="2547654"/>
                </a:cubicBezTo>
                <a:cubicBezTo>
                  <a:pt x="1425399" y="2537757"/>
                  <a:pt x="1421689" y="2527858"/>
                  <a:pt x="1414264" y="2511771"/>
                </a:cubicBezTo>
                <a:cubicBezTo>
                  <a:pt x="1568929" y="2511771"/>
                  <a:pt x="1713697" y="2538993"/>
                  <a:pt x="1854753" y="2593436"/>
                </a:cubicBezTo>
                <a:cubicBezTo>
                  <a:pt x="1881972" y="2529096"/>
                  <a:pt x="1909194" y="2467228"/>
                  <a:pt x="1936415" y="2405362"/>
                </a:cubicBezTo>
                <a:cubicBezTo>
                  <a:pt x="1946314" y="2383092"/>
                  <a:pt x="1958688" y="2360819"/>
                  <a:pt x="1971062" y="2338545"/>
                </a:cubicBezTo>
                <a:cubicBezTo>
                  <a:pt x="2046537" y="2199966"/>
                  <a:pt x="2165320" y="2130676"/>
                  <a:pt x="2319988" y="2119541"/>
                </a:cubicBezTo>
                <a:cubicBezTo>
                  <a:pt x="2388040" y="2114592"/>
                  <a:pt x="2458566" y="2118302"/>
                  <a:pt x="2527858" y="2110880"/>
                </a:cubicBezTo>
                <a:cubicBezTo>
                  <a:pt x="2473414" y="2105928"/>
                  <a:pt x="2418971" y="2100980"/>
                  <a:pt x="2364531" y="2096032"/>
                </a:cubicBezTo>
                <a:cubicBezTo>
                  <a:pt x="2364531" y="2094793"/>
                  <a:pt x="2368241" y="2089845"/>
                  <a:pt x="2369480" y="2087370"/>
                </a:cubicBezTo>
                <a:cubicBezTo>
                  <a:pt x="2277918" y="2060149"/>
                  <a:pt x="2185118" y="2037876"/>
                  <a:pt x="2094793" y="2005706"/>
                </a:cubicBezTo>
                <a:cubicBezTo>
                  <a:pt x="2032927" y="1983433"/>
                  <a:pt x="1974772" y="1950028"/>
                  <a:pt x="1917854" y="1919093"/>
                </a:cubicBezTo>
                <a:cubicBezTo>
                  <a:pt x="1863414" y="1889397"/>
                  <a:pt x="1848566" y="1889397"/>
                  <a:pt x="1799072" y="1925280"/>
                </a:cubicBezTo>
                <a:cubicBezTo>
                  <a:pt x="1708746" y="1989620"/>
                  <a:pt x="1608524" y="2032928"/>
                  <a:pt x="1494690" y="2036640"/>
                </a:cubicBezTo>
                <a:cubicBezTo>
                  <a:pt x="1306616" y="2042827"/>
                  <a:pt x="1121016" y="2019316"/>
                  <a:pt x="937894" y="1982197"/>
                </a:cubicBezTo>
                <a:cubicBezTo>
                  <a:pt x="931707" y="1980959"/>
                  <a:pt x="924282" y="1977246"/>
                  <a:pt x="909434" y="1972298"/>
                </a:cubicBezTo>
                <a:cubicBezTo>
                  <a:pt x="1055438" y="1822581"/>
                  <a:pt x="1201442" y="1682763"/>
                  <a:pt x="1406841" y="1653068"/>
                </a:cubicBezTo>
                <a:cubicBezTo>
                  <a:pt x="1393229" y="1645645"/>
                  <a:pt x="1370958" y="1632033"/>
                  <a:pt x="1347447" y="1619659"/>
                </a:cubicBezTo>
                <a:cubicBezTo>
                  <a:pt x="1338786" y="1614711"/>
                  <a:pt x="1330125" y="1609763"/>
                  <a:pt x="1320228" y="1608524"/>
                </a:cubicBezTo>
                <a:cubicBezTo>
                  <a:pt x="1171747" y="1586254"/>
                  <a:pt x="1066576" y="1508302"/>
                  <a:pt x="1005946" y="1370959"/>
                </a:cubicBezTo>
                <a:cubicBezTo>
                  <a:pt x="949029" y="1242276"/>
                  <a:pt x="905724" y="1109881"/>
                  <a:pt x="884690" y="970064"/>
                </a:cubicBezTo>
                <a:cubicBezTo>
                  <a:pt x="882213" y="961403"/>
                  <a:pt x="883451" y="952742"/>
                  <a:pt x="882213" y="936656"/>
                </a:cubicBezTo>
                <a:cubicBezTo>
                  <a:pt x="909434" y="949029"/>
                  <a:pt x="932943" y="956455"/>
                  <a:pt x="953978" y="967590"/>
                </a:cubicBezTo>
                <a:cubicBezTo>
                  <a:pt x="1108646" y="1045542"/>
                  <a:pt x="1259598" y="1129678"/>
                  <a:pt x="1393229" y="1247225"/>
                </a:cubicBezTo>
                <a:cubicBezTo>
                  <a:pt x="1408077" y="1260837"/>
                  <a:pt x="1420450" y="1276921"/>
                  <a:pt x="1436537" y="1289294"/>
                </a:cubicBezTo>
                <a:cubicBezTo>
                  <a:pt x="1443959" y="1295481"/>
                  <a:pt x="1456333" y="1295481"/>
                  <a:pt x="1466232" y="1297955"/>
                </a:cubicBezTo>
                <a:cubicBezTo>
                  <a:pt x="1467468" y="1289294"/>
                  <a:pt x="1471181" y="1279395"/>
                  <a:pt x="1469942" y="1270734"/>
                </a:cubicBezTo>
                <a:cubicBezTo>
                  <a:pt x="1458807" y="1186595"/>
                  <a:pt x="1440246" y="1103695"/>
                  <a:pt x="1435298" y="1019556"/>
                </a:cubicBezTo>
                <a:cubicBezTo>
                  <a:pt x="1422924" y="806738"/>
                  <a:pt x="1464994" y="603816"/>
                  <a:pt x="1561506" y="412030"/>
                </a:cubicBezTo>
                <a:cubicBezTo>
                  <a:pt x="1562742" y="408317"/>
                  <a:pt x="1565219" y="405843"/>
                  <a:pt x="1572641" y="404605"/>
                </a:cubicBezTo>
                <a:cubicBezTo>
                  <a:pt x="1567693" y="416978"/>
                  <a:pt x="1563980" y="429352"/>
                  <a:pt x="1559032" y="440487"/>
                </a:cubicBezTo>
                <a:cubicBezTo>
                  <a:pt x="1488503" y="602578"/>
                  <a:pt x="1450146" y="774565"/>
                  <a:pt x="1456333" y="951504"/>
                </a:cubicBezTo>
                <a:cubicBezTo>
                  <a:pt x="1468706" y="1294243"/>
                  <a:pt x="1587489" y="1588728"/>
                  <a:pt x="1858463" y="1811446"/>
                </a:cubicBezTo>
                <a:cubicBezTo>
                  <a:pt x="1966111" y="1898058"/>
                  <a:pt x="2088606" y="1952501"/>
                  <a:pt x="2222237" y="1982197"/>
                </a:cubicBezTo>
                <a:cubicBezTo>
                  <a:pt x="2321223" y="2004468"/>
                  <a:pt x="2422684" y="2021793"/>
                  <a:pt x="2522909" y="2041588"/>
                </a:cubicBezTo>
                <a:cubicBezTo>
                  <a:pt x="2534044" y="2042827"/>
                  <a:pt x="2545180" y="2042827"/>
                  <a:pt x="2557553" y="2042827"/>
                </a:cubicBezTo>
                <a:cubicBezTo>
                  <a:pt x="2561266" y="2005706"/>
                  <a:pt x="2550128" y="1980959"/>
                  <a:pt x="2519196" y="1958689"/>
                </a:cubicBezTo>
                <a:cubicBezTo>
                  <a:pt x="2287815" y="1795360"/>
                  <a:pt x="2126963" y="1583777"/>
                  <a:pt x="2072520" y="1299194"/>
                </a:cubicBezTo>
                <a:cubicBezTo>
                  <a:pt x="2060149" y="1233615"/>
                  <a:pt x="2045301" y="1168037"/>
                  <a:pt x="2032927" y="1102459"/>
                </a:cubicBezTo>
                <a:cubicBezTo>
                  <a:pt x="2027976" y="1078947"/>
                  <a:pt x="2027976" y="1055438"/>
                  <a:pt x="2025502" y="1023269"/>
                </a:cubicBezTo>
                <a:cubicBezTo>
                  <a:pt x="2052724" y="1035642"/>
                  <a:pt x="2073758" y="1043065"/>
                  <a:pt x="2092319" y="1054203"/>
                </a:cubicBezTo>
                <a:cubicBezTo>
                  <a:pt x="2248222" y="1143290"/>
                  <a:pt x="2379379" y="1260837"/>
                  <a:pt x="2487026" y="1403128"/>
                </a:cubicBezTo>
                <a:cubicBezTo>
                  <a:pt x="2599622" y="1551607"/>
                  <a:pt x="2621893" y="1721120"/>
                  <a:pt x="2584774" y="1899297"/>
                </a:cubicBezTo>
                <a:cubicBezTo>
                  <a:pt x="2573640" y="1950028"/>
                  <a:pt x="2588487" y="1993332"/>
                  <a:pt x="2600858" y="2039114"/>
                </a:cubicBezTo>
                <a:cubicBezTo>
                  <a:pt x="2603335" y="2049011"/>
                  <a:pt x="2619419" y="2057675"/>
                  <a:pt x="2631792" y="2061385"/>
                </a:cubicBezTo>
                <a:cubicBezTo>
                  <a:pt x="2694896" y="2082420"/>
                  <a:pt x="2760474" y="2097267"/>
                  <a:pt x="2822340" y="2122014"/>
                </a:cubicBezTo>
                <a:cubicBezTo>
                  <a:pt x="2999278" y="2191305"/>
                  <a:pt x="3136622" y="2313801"/>
                  <a:pt x="3244269" y="2467228"/>
                </a:cubicBezTo>
                <a:cubicBezTo>
                  <a:pt x="3304899" y="2553841"/>
                  <a:pt x="3355630" y="2646640"/>
                  <a:pt x="3410070" y="2734492"/>
                </a:cubicBezTo>
                <a:cubicBezTo>
                  <a:pt x="3411308" y="2719644"/>
                  <a:pt x="3412544" y="2699845"/>
                  <a:pt x="3415021" y="2680049"/>
                </a:cubicBezTo>
                <a:cubicBezTo>
                  <a:pt x="3427395" y="2566214"/>
                  <a:pt x="3491734" y="2483314"/>
                  <a:pt x="3578347" y="2417736"/>
                </a:cubicBezTo>
                <a:cubicBezTo>
                  <a:pt x="3643926" y="2368244"/>
                  <a:pt x="3718165" y="2328649"/>
                  <a:pt x="3787456" y="2282867"/>
                </a:cubicBezTo>
                <a:cubicBezTo>
                  <a:pt x="3815913" y="2264306"/>
                  <a:pt x="3840660" y="2243272"/>
                  <a:pt x="3871594" y="2219763"/>
                </a:cubicBezTo>
                <a:cubicBezTo>
                  <a:pt x="3819626" y="2176458"/>
                  <a:pt x="3784982" y="2131914"/>
                  <a:pt x="3720639" y="2117066"/>
                </a:cubicBezTo>
                <a:cubicBezTo>
                  <a:pt x="3561025" y="2081184"/>
                  <a:pt x="3445952" y="1980959"/>
                  <a:pt x="3380374" y="1831242"/>
                </a:cubicBezTo>
                <a:cubicBezTo>
                  <a:pt x="3304899" y="1658016"/>
                  <a:pt x="3265304" y="1476129"/>
                  <a:pt x="3254169" y="1288056"/>
                </a:cubicBezTo>
                <a:cubicBezTo>
                  <a:pt x="3252930" y="1264547"/>
                  <a:pt x="3254169" y="1241038"/>
                  <a:pt x="3254169" y="1211342"/>
                </a:cubicBezTo>
                <a:cubicBezTo>
                  <a:pt x="3271491" y="1221242"/>
                  <a:pt x="3281388" y="1224954"/>
                  <a:pt x="3290051" y="1231138"/>
                </a:cubicBezTo>
                <a:cubicBezTo>
                  <a:pt x="3417495" y="1323938"/>
                  <a:pt x="3535040" y="1426637"/>
                  <a:pt x="3627839" y="1555320"/>
                </a:cubicBezTo>
                <a:cubicBezTo>
                  <a:pt x="3715690" y="1676577"/>
                  <a:pt x="3754047" y="1820107"/>
                  <a:pt x="3787456" y="1964875"/>
                </a:cubicBezTo>
                <a:cubicBezTo>
                  <a:pt x="3793642" y="1994571"/>
                  <a:pt x="3802304" y="2024266"/>
                  <a:pt x="3802304" y="2053962"/>
                </a:cubicBezTo>
                <a:cubicBezTo>
                  <a:pt x="3801065" y="2114592"/>
                  <a:pt x="3833238" y="2151710"/>
                  <a:pt x="3887678" y="2181406"/>
                </a:cubicBezTo>
                <a:cubicBezTo>
                  <a:pt x="3888916" y="2167797"/>
                  <a:pt x="3891390" y="2155423"/>
                  <a:pt x="3891390" y="2144288"/>
                </a:cubicBezTo>
                <a:cubicBezTo>
                  <a:pt x="3896339" y="1739681"/>
                  <a:pt x="3901290" y="1336312"/>
                  <a:pt x="3906238" y="931707"/>
                </a:cubicBezTo>
                <a:cubicBezTo>
                  <a:pt x="3907477" y="856230"/>
                  <a:pt x="3883968" y="830247"/>
                  <a:pt x="3810964" y="807974"/>
                </a:cubicBezTo>
                <a:cubicBezTo>
                  <a:pt x="3760234" y="793126"/>
                  <a:pt x="3705791" y="781991"/>
                  <a:pt x="3662486" y="754769"/>
                </a:cubicBezTo>
                <a:cubicBezTo>
                  <a:pt x="3585770" y="706513"/>
                  <a:pt x="3516482" y="649596"/>
                  <a:pt x="3464513" y="572882"/>
                </a:cubicBezTo>
                <a:cubicBezTo>
                  <a:pt x="3413782" y="498643"/>
                  <a:pt x="3353153" y="430591"/>
                  <a:pt x="3302422" y="355113"/>
                </a:cubicBezTo>
                <a:cubicBezTo>
                  <a:pt x="3264066" y="298196"/>
                  <a:pt x="3235608" y="235092"/>
                  <a:pt x="3202200" y="175700"/>
                </a:cubicBezTo>
                <a:cubicBezTo>
                  <a:pt x="3205913" y="171988"/>
                  <a:pt x="3208387" y="167039"/>
                  <a:pt x="3210861" y="163327"/>
                </a:cubicBezTo>
                <a:cubicBezTo>
                  <a:pt x="3262830" y="168278"/>
                  <a:pt x="3314796" y="170752"/>
                  <a:pt x="3366765" y="176939"/>
                </a:cubicBezTo>
                <a:cubicBezTo>
                  <a:pt x="3470700" y="190548"/>
                  <a:pt x="3572160" y="212821"/>
                  <a:pt x="3667434" y="261078"/>
                </a:cubicBezTo>
                <a:cubicBezTo>
                  <a:pt x="3746625" y="301908"/>
                  <a:pt x="3799829" y="366248"/>
                  <a:pt x="3835712" y="447913"/>
                </a:cubicBezTo>
                <a:cubicBezTo>
                  <a:pt x="3854272" y="488744"/>
                  <a:pt x="3879017" y="525864"/>
                  <a:pt x="3901290" y="565460"/>
                </a:cubicBezTo>
                <a:cubicBezTo>
                  <a:pt x="3905000" y="565460"/>
                  <a:pt x="3909951" y="564221"/>
                  <a:pt x="3913664" y="564221"/>
                </a:cubicBezTo>
                <a:cubicBezTo>
                  <a:pt x="3913664" y="376148"/>
                  <a:pt x="3913664" y="188074"/>
                  <a:pt x="3913664" y="0"/>
                </a:cubicBezTo>
                <a:close/>
              </a:path>
            </a:pathLst>
          </a:custGeom>
          <a:solidFill>
            <a:schemeClr val="bg1">
              <a:alpha val="10000"/>
            </a:schemeClr>
          </a:solidFill>
          <a:ln w="452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E5382D01-ECF0-407D-9580-F1FC5D645793}"/>
              </a:ext>
            </a:extLst>
          </p:cNvPr>
          <p:cNvSpPr txBox="1">
            <a:spLocks/>
          </p:cNvSpPr>
          <p:nvPr/>
        </p:nvSpPr>
        <p:spPr>
          <a:xfrm>
            <a:off x="6284260" y="1149894"/>
            <a:ext cx="5075844" cy="1204854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8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10000"/>
              </a:lnSpc>
            </a:pPr>
            <a:endParaRPr lang="en-US" altLang="ko-KR" sz="3600" dirty="0">
              <a:latin typeface="+mj-lt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6353" y="2967335"/>
            <a:ext cx="572844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bg-BG" dirty="0"/>
              <a:t> </a:t>
            </a:r>
            <a:r>
              <a:rPr lang="bg-BG" b="1" u="sng" dirty="0">
                <a:solidFill>
                  <a:schemeClr val="accent1">
                    <a:lumMod val="75000"/>
                  </a:schemeClr>
                </a:solidFill>
              </a:rPr>
              <a:t>РАЗХОДИ ЗА  </a:t>
            </a:r>
            <a:r>
              <a:rPr lang="bg-BG" b="1" u="sng" dirty="0" smtClean="0">
                <a:solidFill>
                  <a:schemeClr val="accent1">
                    <a:lumMod val="75000"/>
                  </a:schemeClr>
                </a:solidFill>
              </a:rPr>
              <a:t>СПОРТ</a:t>
            </a:r>
            <a:endParaRPr lang="bg-BG" b="1" u="sng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bg-BG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bg-BG" b="1" dirty="0">
                <a:solidFill>
                  <a:schemeClr val="accent1">
                    <a:lumMod val="75000"/>
                  </a:schemeClr>
                </a:solidFill>
              </a:rPr>
              <a:t>    </a:t>
            </a:r>
            <a:r>
              <a:rPr lang="bg-BG" b="1" dirty="0" smtClean="0">
                <a:solidFill>
                  <a:schemeClr val="accent1">
                    <a:lumMod val="75000"/>
                  </a:schemeClr>
                </a:solidFill>
              </a:rPr>
              <a:t>§ 10 – 15 Материали                               0 лв.                               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8199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06381AD-4C2B-4745-99B1-0BBCE6131A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bg-BG" sz="3600" u="sng" dirty="0" smtClean="0"/>
              <a:t>Постигнати цели за периода</a:t>
            </a:r>
            <a:endParaRPr lang="en-US" sz="3600" u="sng" dirty="0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E0FAE1D6-EA2A-44EA-8C28-F97FBEB566FF}"/>
              </a:ext>
            </a:extLst>
          </p:cNvPr>
          <p:cNvGrpSpPr/>
          <p:nvPr/>
        </p:nvGrpSpPr>
        <p:grpSpPr>
          <a:xfrm>
            <a:off x="3771184" y="3047792"/>
            <a:ext cx="8420816" cy="3368971"/>
            <a:chOff x="3927721" y="3552654"/>
            <a:chExt cx="6649598" cy="2660348"/>
          </a:xfrm>
        </p:grpSpPr>
        <p:sp>
          <p:nvSpPr>
            <p:cNvPr id="3" name="L-Shape 2">
              <a:extLst>
                <a:ext uri="{FF2B5EF4-FFF2-40B4-BE49-F238E27FC236}">
                  <a16:creationId xmlns:a16="http://schemas.microsoft.com/office/drawing/2014/main" id="{2FFA57C9-39BB-4FEC-A404-23C5B568130D}"/>
                </a:ext>
              </a:extLst>
            </p:cNvPr>
            <p:cNvSpPr/>
            <p:nvPr/>
          </p:nvSpPr>
          <p:spPr>
            <a:xfrm rot="5400000">
              <a:off x="5317613" y="4824758"/>
              <a:ext cx="714954" cy="1164928"/>
            </a:xfrm>
            <a:prstGeom prst="corner">
              <a:avLst>
                <a:gd name="adj1" fmla="val 7692"/>
                <a:gd name="adj2" fmla="val 2968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L-Shape 3">
              <a:extLst>
                <a:ext uri="{FF2B5EF4-FFF2-40B4-BE49-F238E27FC236}">
                  <a16:creationId xmlns:a16="http://schemas.microsoft.com/office/drawing/2014/main" id="{C23549AE-7A86-472B-B34F-1C14AB726A3A}"/>
                </a:ext>
              </a:extLst>
            </p:cNvPr>
            <p:cNvSpPr/>
            <p:nvPr/>
          </p:nvSpPr>
          <p:spPr>
            <a:xfrm rot="5400000">
              <a:off x="6483378" y="4314927"/>
              <a:ext cx="713232" cy="1164928"/>
            </a:xfrm>
            <a:prstGeom prst="corner">
              <a:avLst>
                <a:gd name="adj1" fmla="val 7692"/>
                <a:gd name="adj2" fmla="val 2968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L-Shape 4">
              <a:extLst>
                <a:ext uri="{FF2B5EF4-FFF2-40B4-BE49-F238E27FC236}">
                  <a16:creationId xmlns:a16="http://schemas.microsoft.com/office/drawing/2014/main" id="{79EB9D81-E685-4297-B465-52AD387F6643}"/>
                </a:ext>
              </a:extLst>
            </p:cNvPr>
            <p:cNvSpPr/>
            <p:nvPr/>
          </p:nvSpPr>
          <p:spPr>
            <a:xfrm rot="5400000">
              <a:off x="7648283" y="3825836"/>
              <a:ext cx="713232" cy="1164928"/>
            </a:xfrm>
            <a:prstGeom prst="corner">
              <a:avLst>
                <a:gd name="adj1" fmla="val 7692"/>
                <a:gd name="adj2" fmla="val 2968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L-Shape 5">
              <a:extLst>
                <a:ext uri="{FF2B5EF4-FFF2-40B4-BE49-F238E27FC236}">
                  <a16:creationId xmlns:a16="http://schemas.microsoft.com/office/drawing/2014/main" id="{2DC88F1D-762C-4716-8353-68ADD930CA60}"/>
                </a:ext>
              </a:extLst>
            </p:cNvPr>
            <p:cNvSpPr/>
            <p:nvPr/>
          </p:nvSpPr>
          <p:spPr>
            <a:xfrm rot="5400000">
              <a:off x="9220789" y="2909356"/>
              <a:ext cx="713232" cy="1999828"/>
            </a:xfrm>
            <a:prstGeom prst="corner">
              <a:avLst>
                <a:gd name="adj1" fmla="val 7692"/>
                <a:gd name="adj2" fmla="val 2968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L-Shape 6">
              <a:extLst>
                <a:ext uri="{FF2B5EF4-FFF2-40B4-BE49-F238E27FC236}">
                  <a16:creationId xmlns:a16="http://schemas.microsoft.com/office/drawing/2014/main" id="{36165652-C348-4007-9940-9590BC662C9C}"/>
                </a:ext>
              </a:extLst>
            </p:cNvPr>
            <p:cNvSpPr/>
            <p:nvPr/>
          </p:nvSpPr>
          <p:spPr>
            <a:xfrm rot="5400000">
              <a:off x="4192979" y="5313333"/>
              <a:ext cx="634411" cy="1164928"/>
            </a:xfrm>
            <a:prstGeom prst="corner">
              <a:avLst>
                <a:gd name="adj1" fmla="val 7692"/>
                <a:gd name="adj2" fmla="val 2968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1760652-46D3-4B43-8B5D-64D944B6FEE3}"/>
              </a:ext>
            </a:extLst>
          </p:cNvPr>
          <p:cNvGrpSpPr/>
          <p:nvPr/>
        </p:nvGrpSpPr>
        <p:grpSpPr>
          <a:xfrm>
            <a:off x="10047364" y="1561251"/>
            <a:ext cx="862164" cy="1487220"/>
            <a:chOff x="10432357" y="212669"/>
            <a:chExt cx="612578" cy="1056688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ED7E045-D478-48C2-AB12-970162E04648}"/>
                </a:ext>
              </a:extLst>
            </p:cNvPr>
            <p:cNvSpPr/>
            <p:nvPr/>
          </p:nvSpPr>
          <p:spPr>
            <a:xfrm>
              <a:off x="10561867" y="1079641"/>
              <a:ext cx="345457" cy="153999"/>
            </a:xfrm>
            <a:custGeom>
              <a:avLst/>
              <a:gdLst>
                <a:gd name="connsiteX0" fmla="*/ 755333 w 790575"/>
                <a:gd name="connsiteY0" fmla="*/ 358140 h 352425"/>
                <a:gd name="connsiteX1" fmla="*/ 35243 w 790575"/>
                <a:gd name="connsiteY1" fmla="*/ 358140 h 352425"/>
                <a:gd name="connsiteX2" fmla="*/ 0 w 790575"/>
                <a:gd name="connsiteY2" fmla="*/ 322897 h 352425"/>
                <a:gd name="connsiteX3" fmla="*/ 0 w 790575"/>
                <a:gd name="connsiteY3" fmla="*/ 35242 h 352425"/>
                <a:gd name="connsiteX4" fmla="*/ 35243 w 790575"/>
                <a:gd name="connsiteY4" fmla="*/ 0 h 352425"/>
                <a:gd name="connsiteX5" fmla="*/ 755333 w 790575"/>
                <a:gd name="connsiteY5" fmla="*/ 0 h 352425"/>
                <a:gd name="connsiteX6" fmla="*/ 790575 w 790575"/>
                <a:gd name="connsiteY6" fmla="*/ 35242 h 352425"/>
                <a:gd name="connsiteX7" fmla="*/ 790575 w 790575"/>
                <a:gd name="connsiteY7" fmla="*/ 323850 h 352425"/>
                <a:gd name="connsiteX8" fmla="*/ 755333 w 790575"/>
                <a:gd name="connsiteY8" fmla="*/ 358140 h 352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0575" h="352425">
                  <a:moveTo>
                    <a:pt x="755333" y="358140"/>
                  </a:moveTo>
                  <a:lnTo>
                    <a:pt x="35243" y="358140"/>
                  </a:lnTo>
                  <a:cubicBezTo>
                    <a:pt x="16193" y="358140"/>
                    <a:pt x="0" y="341947"/>
                    <a:pt x="0" y="322897"/>
                  </a:cubicBezTo>
                  <a:lnTo>
                    <a:pt x="0" y="35242"/>
                  </a:lnTo>
                  <a:cubicBezTo>
                    <a:pt x="0" y="16192"/>
                    <a:pt x="16193" y="0"/>
                    <a:pt x="35243" y="0"/>
                  </a:cubicBezTo>
                  <a:lnTo>
                    <a:pt x="755333" y="0"/>
                  </a:lnTo>
                  <a:cubicBezTo>
                    <a:pt x="774383" y="0"/>
                    <a:pt x="790575" y="16192"/>
                    <a:pt x="790575" y="35242"/>
                  </a:cubicBezTo>
                  <a:lnTo>
                    <a:pt x="790575" y="323850"/>
                  </a:lnTo>
                  <a:cubicBezTo>
                    <a:pt x="790575" y="342900"/>
                    <a:pt x="775335" y="358140"/>
                    <a:pt x="755333" y="358140"/>
                  </a:cubicBez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D381731-F95B-4F02-A02E-B4644CD06B34}"/>
                </a:ext>
              </a:extLst>
            </p:cNvPr>
            <p:cNvSpPr/>
            <p:nvPr/>
          </p:nvSpPr>
          <p:spPr>
            <a:xfrm>
              <a:off x="10613478" y="1097538"/>
              <a:ext cx="245566" cy="120702"/>
            </a:xfrm>
            <a:custGeom>
              <a:avLst/>
              <a:gdLst>
                <a:gd name="connsiteX0" fmla="*/ 545782 w 561975"/>
                <a:gd name="connsiteY0" fmla="*/ 280988 h 276225"/>
                <a:gd name="connsiteX1" fmla="*/ 22860 w 561975"/>
                <a:gd name="connsiteY1" fmla="*/ 280988 h 276225"/>
                <a:gd name="connsiteX2" fmla="*/ 0 w 561975"/>
                <a:gd name="connsiteY2" fmla="*/ 258127 h 276225"/>
                <a:gd name="connsiteX3" fmla="*/ 0 w 561975"/>
                <a:gd name="connsiteY3" fmla="*/ 22860 h 276225"/>
                <a:gd name="connsiteX4" fmla="*/ 22860 w 561975"/>
                <a:gd name="connsiteY4" fmla="*/ 0 h 276225"/>
                <a:gd name="connsiteX5" fmla="*/ 545782 w 561975"/>
                <a:gd name="connsiteY5" fmla="*/ 0 h 276225"/>
                <a:gd name="connsiteX6" fmla="*/ 568643 w 561975"/>
                <a:gd name="connsiteY6" fmla="*/ 22860 h 276225"/>
                <a:gd name="connsiteX7" fmla="*/ 568643 w 561975"/>
                <a:gd name="connsiteY7" fmla="*/ 258127 h 276225"/>
                <a:gd name="connsiteX8" fmla="*/ 545782 w 561975"/>
                <a:gd name="connsiteY8" fmla="*/ 280988 h 276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1975" h="276225">
                  <a:moveTo>
                    <a:pt x="545782" y="280988"/>
                  </a:moveTo>
                  <a:lnTo>
                    <a:pt x="22860" y="280988"/>
                  </a:lnTo>
                  <a:cubicBezTo>
                    <a:pt x="9525" y="280988"/>
                    <a:pt x="0" y="270510"/>
                    <a:pt x="0" y="258127"/>
                  </a:cubicBezTo>
                  <a:lnTo>
                    <a:pt x="0" y="22860"/>
                  </a:lnTo>
                  <a:cubicBezTo>
                    <a:pt x="0" y="9525"/>
                    <a:pt x="10477" y="0"/>
                    <a:pt x="22860" y="0"/>
                  </a:cubicBezTo>
                  <a:lnTo>
                    <a:pt x="545782" y="0"/>
                  </a:lnTo>
                  <a:cubicBezTo>
                    <a:pt x="559118" y="0"/>
                    <a:pt x="568643" y="10477"/>
                    <a:pt x="568643" y="22860"/>
                  </a:cubicBezTo>
                  <a:lnTo>
                    <a:pt x="568643" y="258127"/>
                  </a:lnTo>
                  <a:cubicBezTo>
                    <a:pt x="569595" y="270510"/>
                    <a:pt x="559118" y="280988"/>
                    <a:pt x="545782" y="280988"/>
                  </a:cubicBezTo>
                  <a:close/>
                </a:path>
              </a:pathLst>
            </a:custGeom>
            <a:solidFill>
              <a:srgbClr val="E1E3F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DC4C80C-468C-4F65-8A6A-1E5455003B8A}"/>
                </a:ext>
              </a:extLst>
            </p:cNvPr>
            <p:cNvSpPr/>
            <p:nvPr/>
          </p:nvSpPr>
          <p:spPr>
            <a:xfrm>
              <a:off x="10551046" y="1234472"/>
              <a:ext cx="378754" cy="33297"/>
            </a:xfrm>
            <a:custGeom>
              <a:avLst/>
              <a:gdLst>
                <a:gd name="connsiteX0" fmla="*/ 850582 w 866775"/>
                <a:gd name="connsiteY0" fmla="*/ 82867 h 76200"/>
                <a:gd name="connsiteX1" fmla="*/ 18098 w 866775"/>
                <a:gd name="connsiteY1" fmla="*/ 82867 h 76200"/>
                <a:gd name="connsiteX2" fmla="*/ 0 w 866775"/>
                <a:gd name="connsiteY2" fmla="*/ 64770 h 76200"/>
                <a:gd name="connsiteX3" fmla="*/ 0 w 866775"/>
                <a:gd name="connsiteY3" fmla="*/ 18097 h 76200"/>
                <a:gd name="connsiteX4" fmla="*/ 18098 w 866775"/>
                <a:gd name="connsiteY4" fmla="*/ 0 h 76200"/>
                <a:gd name="connsiteX5" fmla="*/ 850582 w 866775"/>
                <a:gd name="connsiteY5" fmla="*/ 0 h 76200"/>
                <a:gd name="connsiteX6" fmla="*/ 868680 w 866775"/>
                <a:gd name="connsiteY6" fmla="*/ 18097 h 76200"/>
                <a:gd name="connsiteX7" fmla="*/ 868680 w 866775"/>
                <a:gd name="connsiteY7" fmla="*/ 64770 h 76200"/>
                <a:gd name="connsiteX8" fmla="*/ 850582 w 866775"/>
                <a:gd name="connsiteY8" fmla="*/ 82867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66775" h="76200">
                  <a:moveTo>
                    <a:pt x="850582" y="82867"/>
                  </a:moveTo>
                  <a:lnTo>
                    <a:pt x="18098" y="82867"/>
                  </a:lnTo>
                  <a:cubicBezTo>
                    <a:pt x="7620" y="82867"/>
                    <a:pt x="0" y="74295"/>
                    <a:pt x="0" y="64770"/>
                  </a:cubicBezTo>
                  <a:lnTo>
                    <a:pt x="0" y="18097"/>
                  </a:lnTo>
                  <a:cubicBezTo>
                    <a:pt x="0" y="7620"/>
                    <a:pt x="8573" y="0"/>
                    <a:pt x="18098" y="0"/>
                  </a:cubicBezTo>
                  <a:lnTo>
                    <a:pt x="850582" y="0"/>
                  </a:lnTo>
                  <a:cubicBezTo>
                    <a:pt x="861060" y="0"/>
                    <a:pt x="868680" y="8572"/>
                    <a:pt x="868680" y="18097"/>
                  </a:cubicBezTo>
                  <a:lnTo>
                    <a:pt x="868680" y="64770"/>
                  </a:lnTo>
                  <a:cubicBezTo>
                    <a:pt x="868680" y="75247"/>
                    <a:pt x="860107" y="82867"/>
                    <a:pt x="850582" y="82867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4E0901D2-E0F6-447E-8589-06E949F9F6D7}"/>
                </a:ext>
              </a:extLst>
            </p:cNvPr>
            <p:cNvSpPr/>
            <p:nvPr/>
          </p:nvSpPr>
          <p:spPr>
            <a:xfrm>
              <a:off x="10432357" y="212669"/>
              <a:ext cx="611833" cy="853237"/>
            </a:xfrm>
            <a:custGeom>
              <a:avLst/>
              <a:gdLst>
                <a:gd name="connsiteX0" fmla="*/ 1404140 w 1400175"/>
                <a:gd name="connsiteY0" fmla="*/ 122873 h 1952625"/>
                <a:gd name="connsiteX1" fmla="*/ 1380328 w 1400175"/>
                <a:gd name="connsiteY1" fmla="*/ 100013 h 1952625"/>
                <a:gd name="connsiteX2" fmla="*/ 1224118 w 1400175"/>
                <a:gd name="connsiteY2" fmla="*/ 100965 h 1952625"/>
                <a:gd name="connsiteX3" fmla="*/ 1200305 w 1400175"/>
                <a:gd name="connsiteY3" fmla="*/ 77153 h 1952625"/>
                <a:gd name="connsiteX4" fmla="*/ 1201257 w 1400175"/>
                <a:gd name="connsiteY4" fmla="*/ 20003 h 1952625"/>
                <a:gd name="connsiteX5" fmla="*/ 1183160 w 1400175"/>
                <a:gd name="connsiteY5" fmla="*/ 0 h 1952625"/>
                <a:gd name="connsiteX6" fmla="*/ 700243 w 1400175"/>
                <a:gd name="connsiteY6" fmla="*/ 1905 h 1952625"/>
                <a:gd name="connsiteX7" fmla="*/ 700243 w 1400175"/>
                <a:gd name="connsiteY7" fmla="*/ 953 h 1952625"/>
                <a:gd name="connsiteX8" fmla="*/ 222087 w 1400175"/>
                <a:gd name="connsiteY8" fmla="*/ 0 h 1952625"/>
                <a:gd name="connsiteX9" fmla="*/ 203990 w 1400175"/>
                <a:gd name="connsiteY9" fmla="*/ 20003 h 1952625"/>
                <a:gd name="connsiteX10" fmla="*/ 204943 w 1400175"/>
                <a:gd name="connsiteY10" fmla="*/ 77153 h 1952625"/>
                <a:gd name="connsiteX11" fmla="*/ 181130 w 1400175"/>
                <a:gd name="connsiteY11" fmla="*/ 100965 h 1952625"/>
                <a:gd name="connsiteX12" fmla="*/ 24920 w 1400175"/>
                <a:gd name="connsiteY12" fmla="*/ 100013 h 1952625"/>
                <a:gd name="connsiteX13" fmla="*/ 1107 w 1400175"/>
                <a:gd name="connsiteY13" fmla="*/ 122873 h 1952625"/>
                <a:gd name="connsiteX14" fmla="*/ 23015 w 1400175"/>
                <a:gd name="connsiteY14" fmla="*/ 400050 h 1952625"/>
                <a:gd name="connsiteX15" fmla="*/ 119218 w 1400175"/>
                <a:gd name="connsiteY15" fmla="*/ 641985 h 1952625"/>
                <a:gd name="connsiteX16" fmla="*/ 373535 w 1400175"/>
                <a:gd name="connsiteY16" fmla="*/ 835343 h 1952625"/>
                <a:gd name="connsiteX17" fmla="*/ 405920 w 1400175"/>
                <a:gd name="connsiteY17" fmla="*/ 849630 h 1952625"/>
                <a:gd name="connsiteX18" fmla="*/ 574513 w 1400175"/>
                <a:gd name="connsiteY18" fmla="*/ 1005840 h 1952625"/>
                <a:gd name="connsiteX19" fmla="*/ 535460 w 1400175"/>
                <a:gd name="connsiteY19" fmla="*/ 1062990 h 1952625"/>
                <a:gd name="connsiteX20" fmla="*/ 587848 w 1400175"/>
                <a:gd name="connsiteY20" fmla="*/ 1099185 h 1952625"/>
                <a:gd name="connsiteX21" fmla="*/ 615470 w 1400175"/>
                <a:gd name="connsiteY21" fmla="*/ 1099185 h 1952625"/>
                <a:gd name="connsiteX22" fmla="*/ 635473 w 1400175"/>
                <a:gd name="connsiteY22" fmla="*/ 1119188 h 1952625"/>
                <a:gd name="connsiteX23" fmla="*/ 639282 w 1400175"/>
                <a:gd name="connsiteY23" fmla="*/ 1198245 h 1952625"/>
                <a:gd name="connsiteX24" fmla="*/ 626900 w 1400175"/>
                <a:gd name="connsiteY24" fmla="*/ 1439228 h 1952625"/>
                <a:gd name="connsiteX25" fmla="*/ 562130 w 1400175"/>
                <a:gd name="connsiteY25" fmla="*/ 1719263 h 1952625"/>
                <a:gd name="connsiteX26" fmla="*/ 427828 w 1400175"/>
                <a:gd name="connsiteY26" fmla="*/ 1946910 h 1952625"/>
                <a:gd name="connsiteX27" fmla="*/ 467832 w 1400175"/>
                <a:gd name="connsiteY27" fmla="*/ 1960245 h 1952625"/>
                <a:gd name="connsiteX28" fmla="*/ 667857 w 1400175"/>
                <a:gd name="connsiteY28" fmla="*/ 1960245 h 1952625"/>
                <a:gd name="connsiteX29" fmla="*/ 697385 w 1400175"/>
                <a:gd name="connsiteY29" fmla="*/ 1960245 h 1952625"/>
                <a:gd name="connsiteX30" fmla="*/ 697385 w 1400175"/>
                <a:gd name="connsiteY30" fmla="*/ 1960245 h 1952625"/>
                <a:gd name="connsiteX31" fmla="*/ 701195 w 1400175"/>
                <a:gd name="connsiteY31" fmla="*/ 1960245 h 1952625"/>
                <a:gd name="connsiteX32" fmla="*/ 705005 w 1400175"/>
                <a:gd name="connsiteY32" fmla="*/ 1960245 h 1952625"/>
                <a:gd name="connsiteX33" fmla="*/ 705005 w 1400175"/>
                <a:gd name="connsiteY33" fmla="*/ 1960245 h 1952625"/>
                <a:gd name="connsiteX34" fmla="*/ 734532 w 1400175"/>
                <a:gd name="connsiteY34" fmla="*/ 1960245 h 1952625"/>
                <a:gd name="connsiteX35" fmla="*/ 934557 w 1400175"/>
                <a:gd name="connsiteY35" fmla="*/ 1960245 h 1952625"/>
                <a:gd name="connsiteX36" fmla="*/ 974563 w 1400175"/>
                <a:gd name="connsiteY36" fmla="*/ 1946910 h 1952625"/>
                <a:gd name="connsiteX37" fmla="*/ 840260 w 1400175"/>
                <a:gd name="connsiteY37" fmla="*/ 1719263 h 1952625"/>
                <a:gd name="connsiteX38" fmla="*/ 775490 w 1400175"/>
                <a:gd name="connsiteY38" fmla="*/ 1439228 h 1952625"/>
                <a:gd name="connsiteX39" fmla="*/ 763107 w 1400175"/>
                <a:gd name="connsiteY39" fmla="*/ 1198245 h 1952625"/>
                <a:gd name="connsiteX40" fmla="*/ 766918 w 1400175"/>
                <a:gd name="connsiteY40" fmla="*/ 1119188 h 1952625"/>
                <a:gd name="connsiteX41" fmla="*/ 786920 w 1400175"/>
                <a:gd name="connsiteY41" fmla="*/ 1099185 h 1952625"/>
                <a:gd name="connsiteX42" fmla="*/ 814543 w 1400175"/>
                <a:gd name="connsiteY42" fmla="*/ 1099185 h 1952625"/>
                <a:gd name="connsiteX43" fmla="*/ 866930 w 1400175"/>
                <a:gd name="connsiteY43" fmla="*/ 1062990 h 1952625"/>
                <a:gd name="connsiteX44" fmla="*/ 827878 w 1400175"/>
                <a:gd name="connsiteY44" fmla="*/ 1005840 h 1952625"/>
                <a:gd name="connsiteX45" fmla="*/ 996470 w 1400175"/>
                <a:gd name="connsiteY45" fmla="*/ 849630 h 1952625"/>
                <a:gd name="connsiteX46" fmla="*/ 1028855 w 1400175"/>
                <a:gd name="connsiteY46" fmla="*/ 835343 h 1952625"/>
                <a:gd name="connsiteX47" fmla="*/ 1283173 w 1400175"/>
                <a:gd name="connsiteY47" fmla="*/ 641985 h 1952625"/>
                <a:gd name="connsiteX48" fmla="*/ 1379375 w 1400175"/>
                <a:gd name="connsiteY48" fmla="*/ 400050 h 1952625"/>
                <a:gd name="connsiteX49" fmla="*/ 1404140 w 1400175"/>
                <a:gd name="connsiteY49" fmla="*/ 122873 h 1952625"/>
                <a:gd name="connsiteX50" fmla="*/ 284000 w 1400175"/>
                <a:gd name="connsiteY50" fmla="*/ 731520 h 1952625"/>
                <a:gd name="connsiteX51" fmla="*/ 132553 w 1400175"/>
                <a:gd name="connsiteY51" fmla="*/ 548640 h 1952625"/>
                <a:gd name="connsiteX52" fmla="*/ 74450 w 1400175"/>
                <a:gd name="connsiteY52" fmla="*/ 360998 h 1952625"/>
                <a:gd name="connsiteX53" fmla="*/ 60162 w 1400175"/>
                <a:gd name="connsiteY53" fmla="*/ 174308 h 1952625"/>
                <a:gd name="connsiteX54" fmla="*/ 75403 w 1400175"/>
                <a:gd name="connsiteY54" fmla="*/ 158115 h 1952625"/>
                <a:gd name="connsiteX55" fmla="*/ 196370 w 1400175"/>
                <a:gd name="connsiteY55" fmla="*/ 158115 h 1952625"/>
                <a:gd name="connsiteX56" fmla="*/ 209705 w 1400175"/>
                <a:gd name="connsiteY56" fmla="*/ 167640 h 1952625"/>
                <a:gd name="connsiteX57" fmla="*/ 219230 w 1400175"/>
                <a:gd name="connsiteY57" fmla="*/ 240983 h 1952625"/>
                <a:gd name="connsiteX58" fmla="*/ 246853 w 1400175"/>
                <a:gd name="connsiteY58" fmla="*/ 420053 h 1952625"/>
                <a:gd name="connsiteX59" fmla="*/ 286857 w 1400175"/>
                <a:gd name="connsiteY59" fmla="*/ 585788 h 1952625"/>
                <a:gd name="connsiteX60" fmla="*/ 356390 w 1400175"/>
                <a:gd name="connsiteY60" fmla="*/ 764858 h 1952625"/>
                <a:gd name="connsiteX61" fmla="*/ 284000 w 1400175"/>
                <a:gd name="connsiteY61" fmla="*/ 731520 h 1952625"/>
                <a:gd name="connsiteX62" fmla="*/ 1331750 w 1400175"/>
                <a:gd name="connsiteY62" fmla="*/ 360998 h 1952625"/>
                <a:gd name="connsiteX63" fmla="*/ 1273648 w 1400175"/>
                <a:gd name="connsiteY63" fmla="*/ 548640 h 1952625"/>
                <a:gd name="connsiteX64" fmla="*/ 1122200 w 1400175"/>
                <a:gd name="connsiteY64" fmla="*/ 731520 h 1952625"/>
                <a:gd name="connsiteX65" fmla="*/ 1048857 w 1400175"/>
                <a:gd name="connsiteY65" fmla="*/ 765810 h 1952625"/>
                <a:gd name="connsiteX66" fmla="*/ 1118390 w 1400175"/>
                <a:gd name="connsiteY66" fmla="*/ 586740 h 1952625"/>
                <a:gd name="connsiteX67" fmla="*/ 1158395 w 1400175"/>
                <a:gd name="connsiteY67" fmla="*/ 421005 h 1952625"/>
                <a:gd name="connsiteX68" fmla="*/ 1186018 w 1400175"/>
                <a:gd name="connsiteY68" fmla="*/ 241935 h 1952625"/>
                <a:gd name="connsiteX69" fmla="*/ 1195543 w 1400175"/>
                <a:gd name="connsiteY69" fmla="*/ 168593 h 1952625"/>
                <a:gd name="connsiteX70" fmla="*/ 1208878 w 1400175"/>
                <a:gd name="connsiteY70" fmla="*/ 159068 h 1952625"/>
                <a:gd name="connsiteX71" fmla="*/ 1329845 w 1400175"/>
                <a:gd name="connsiteY71" fmla="*/ 159068 h 1952625"/>
                <a:gd name="connsiteX72" fmla="*/ 1345085 w 1400175"/>
                <a:gd name="connsiteY72" fmla="*/ 175260 h 1952625"/>
                <a:gd name="connsiteX73" fmla="*/ 1331750 w 1400175"/>
                <a:gd name="connsiteY73" fmla="*/ 360998 h 1952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</a:cxnLst>
              <a:rect l="l" t="t" r="r" b="b"/>
              <a:pathLst>
                <a:path w="1400175" h="1952625">
                  <a:moveTo>
                    <a:pt x="1404140" y="122873"/>
                  </a:moveTo>
                  <a:cubicBezTo>
                    <a:pt x="1403188" y="106680"/>
                    <a:pt x="1397473" y="100013"/>
                    <a:pt x="1380328" y="100013"/>
                  </a:cubicBezTo>
                  <a:cubicBezTo>
                    <a:pt x="1327940" y="100965"/>
                    <a:pt x="1276505" y="99060"/>
                    <a:pt x="1224118" y="100965"/>
                  </a:cubicBezTo>
                  <a:cubicBezTo>
                    <a:pt x="1205068" y="100965"/>
                    <a:pt x="1199353" y="94298"/>
                    <a:pt x="1200305" y="77153"/>
                  </a:cubicBezTo>
                  <a:cubicBezTo>
                    <a:pt x="1201257" y="58103"/>
                    <a:pt x="1200305" y="39053"/>
                    <a:pt x="1201257" y="20003"/>
                  </a:cubicBezTo>
                  <a:cubicBezTo>
                    <a:pt x="1202210" y="6668"/>
                    <a:pt x="1197448" y="0"/>
                    <a:pt x="1183160" y="0"/>
                  </a:cubicBezTo>
                  <a:cubicBezTo>
                    <a:pt x="1024093" y="953"/>
                    <a:pt x="859310" y="953"/>
                    <a:pt x="700243" y="1905"/>
                  </a:cubicBezTo>
                  <a:cubicBezTo>
                    <a:pt x="700243" y="1905"/>
                    <a:pt x="700243" y="1905"/>
                    <a:pt x="700243" y="953"/>
                  </a:cubicBezTo>
                  <a:cubicBezTo>
                    <a:pt x="541175" y="953"/>
                    <a:pt x="382107" y="0"/>
                    <a:pt x="222087" y="0"/>
                  </a:cubicBezTo>
                  <a:cubicBezTo>
                    <a:pt x="207800" y="0"/>
                    <a:pt x="203037" y="6668"/>
                    <a:pt x="203990" y="20003"/>
                  </a:cubicBezTo>
                  <a:cubicBezTo>
                    <a:pt x="204943" y="39053"/>
                    <a:pt x="203990" y="58103"/>
                    <a:pt x="204943" y="77153"/>
                  </a:cubicBezTo>
                  <a:cubicBezTo>
                    <a:pt x="205895" y="95250"/>
                    <a:pt x="200180" y="101918"/>
                    <a:pt x="181130" y="100965"/>
                  </a:cubicBezTo>
                  <a:cubicBezTo>
                    <a:pt x="128743" y="100013"/>
                    <a:pt x="77307" y="100965"/>
                    <a:pt x="24920" y="100013"/>
                  </a:cubicBezTo>
                  <a:cubicBezTo>
                    <a:pt x="7775" y="100013"/>
                    <a:pt x="2060" y="106680"/>
                    <a:pt x="1107" y="122873"/>
                  </a:cubicBezTo>
                  <a:cubicBezTo>
                    <a:pt x="-2702" y="216218"/>
                    <a:pt x="3012" y="308610"/>
                    <a:pt x="23015" y="400050"/>
                  </a:cubicBezTo>
                  <a:cubicBezTo>
                    <a:pt x="42065" y="485775"/>
                    <a:pt x="69687" y="568643"/>
                    <a:pt x="119218" y="641985"/>
                  </a:cubicBezTo>
                  <a:cubicBezTo>
                    <a:pt x="182082" y="736283"/>
                    <a:pt x="263998" y="803910"/>
                    <a:pt x="373535" y="835343"/>
                  </a:cubicBezTo>
                  <a:cubicBezTo>
                    <a:pt x="384012" y="838200"/>
                    <a:pt x="398300" y="839153"/>
                    <a:pt x="405920" y="849630"/>
                  </a:cubicBezTo>
                  <a:cubicBezTo>
                    <a:pt x="449735" y="915353"/>
                    <a:pt x="504980" y="967740"/>
                    <a:pt x="574513" y="1005840"/>
                  </a:cubicBezTo>
                  <a:cubicBezTo>
                    <a:pt x="542128" y="1017270"/>
                    <a:pt x="531650" y="1034415"/>
                    <a:pt x="535460" y="1062990"/>
                  </a:cubicBezTo>
                  <a:cubicBezTo>
                    <a:pt x="539270" y="1086803"/>
                    <a:pt x="557368" y="1099185"/>
                    <a:pt x="587848" y="1099185"/>
                  </a:cubicBezTo>
                  <a:cubicBezTo>
                    <a:pt x="597373" y="1099185"/>
                    <a:pt x="605945" y="1100138"/>
                    <a:pt x="615470" y="1099185"/>
                  </a:cubicBezTo>
                  <a:cubicBezTo>
                    <a:pt x="630710" y="1097280"/>
                    <a:pt x="635473" y="1104900"/>
                    <a:pt x="635473" y="1119188"/>
                  </a:cubicBezTo>
                  <a:cubicBezTo>
                    <a:pt x="636425" y="1145858"/>
                    <a:pt x="639282" y="1171575"/>
                    <a:pt x="639282" y="1198245"/>
                  </a:cubicBezTo>
                  <a:cubicBezTo>
                    <a:pt x="639282" y="1279208"/>
                    <a:pt x="636425" y="1359218"/>
                    <a:pt x="626900" y="1439228"/>
                  </a:cubicBezTo>
                  <a:cubicBezTo>
                    <a:pt x="616423" y="1535430"/>
                    <a:pt x="594515" y="1628775"/>
                    <a:pt x="562130" y="1719263"/>
                  </a:cubicBezTo>
                  <a:cubicBezTo>
                    <a:pt x="532603" y="1803083"/>
                    <a:pt x="486882" y="1880235"/>
                    <a:pt x="427828" y="1946910"/>
                  </a:cubicBezTo>
                  <a:cubicBezTo>
                    <a:pt x="437353" y="1962150"/>
                    <a:pt x="453545" y="1960245"/>
                    <a:pt x="467832" y="1960245"/>
                  </a:cubicBezTo>
                  <a:cubicBezTo>
                    <a:pt x="534507" y="1961198"/>
                    <a:pt x="601182" y="1960245"/>
                    <a:pt x="667857" y="1960245"/>
                  </a:cubicBezTo>
                  <a:cubicBezTo>
                    <a:pt x="677382" y="1960245"/>
                    <a:pt x="687860" y="1960245"/>
                    <a:pt x="697385" y="1960245"/>
                  </a:cubicBezTo>
                  <a:lnTo>
                    <a:pt x="697385" y="1960245"/>
                  </a:lnTo>
                  <a:cubicBezTo>
                    <a:pt x="698338" y="1960245"/>
                    <a:pt x="700243" y="1960245"/>
                    <a:pt x="701195" y="1960245"/>
                  </a:cubicBezTo>
                  <a:cubicBezTo>
                    <a:pt x="702148" y="1960245"/>
                    <a:pt x="704053" y="1960245"/>
                    <a:pt x="705005" y="1960245"/>
                  </a:cubicBezTo>
                  <a:lnTo>
                    <a:pt x="705005" y="1960245"/>
                  </a:lnTo>
                  <a:cubicBezTo>
                    <a:pt x="714530" y="1960245"/>
                    <a:pt x="725007" y="1960245"/>
                    <a:pt x="734532" y="1960245"/>
                  </a:cubicBezTo>
                  <a:cubicBezTo>
                    <a:pt x="801207" y="1960245"/>
                    <a:pt x="867882" y="1960245"/>
                    <a:pt x="934557" y="1960245"/>
                  </a:cubicBezTo>
                  <a:cubicBezTo>
                    <a:pt x="948845" y="1960245"/>
                    <a:pt x="965038" y="1962150"/>
                    <a:pt x="974563" y="1946910"/>
                  </a:cubicBezTo>
                  <a:cubicBezTo>
                    <a:pt x="915507" y="1879283"/>
                    <a:pt x="869788" y="1803083"/>
                    <a:pt x="840260" y="1719263"/>
                  </a:cubicBezTo>
                  <a:cubicBezTo>
                    <a:pt x="807875" y="1628775"/>
                    <a:pt x="785968" y="1535430"/>
                    <a:pt x="775490" y="1439228"/>
                  </a:cubicBezTo>
                  <a:cubicBezTo>
                    <a:pt x="766918" y="1359218"/>
                    <a:pt x="763107" y="1278255"/>
                    <a:pt x="763107" y="1198245"/>
                  </a:cubicBezTo>
                  <a:cubicBezTo>
                    <a:pt x="763107" y="1171575"/>
                    <a:pt x="765965" y="1145858"/>
                    <a:pt x="766918" y="1119188"/>
                  </a:cubicBezTo>
                  <a:cubicBezTo>
                    <a:pt x="766918" y="1104900"/>
                    <a:pt x="770728" y="1097280"/>
                    <a:pt x="786920" y="1099185"/>
                  </a:cubicBezTo>
                  <a:cubicBezTo>
                    <a:pt x="795493" y="1100138"/>
                    <a:pt x="805018" y="1099185"/>
                    <a:pt x="814543" y="1099185"/>
                  </a:cubicBezTo>
                  <a:cubicBezTo>
                    <a:pt x="845023" y="1099185"/>
                    <a:pt x="863120" y="1086803"/>
                    <a:pt x="866930" y="1062990"/>
                  </a:cubicBezTo>
                  <a:cubicBezTo>
                    <a:pt x="871693" y="1034415"/>
                    <a:pt x="860263" y="1017270"/>
                    <a:pt x="827878" y="1005840"/>
                  </a:cubicBezTo>
                  <a:cubicBezTo>
                    <a:pt x="898363" y="967740"/>
                    <a:pt x="953607" y="915353"/>
                    <a:pt x="996470" y="849630"/>
                  </a:cubicBezTo>
                  <a:cubicBezTo>
                    <a:pt x="1004090" y="839153"/>
                    <a:pt x="1017425" y="838200"/>
                    <a:pt x="1028855" y="835343"/>
                  </a:cubicBezTo>
                  <a:cubicBezTo>
                    <a:pt x="1138393" y="802958"/>
                    <a:pt x="1220307" y="735330"/>
                    <a:pt x="1283173" y="641985"/>
                  </a:cubicBezTo>
                  <a:cubicBezTo>
                    <a:pt x="1332703" y="567690"/>
                    <a:pt x="1360325" y="484823"/>
                    <a:pt x="1379375" y="400050"/>
                  </a:cubicBezTo>
                  <a:cubicBezTo>
                    <a:pt x="1402235" y="308610"/>
                    <a:pt x="1407950" y="216218"/>
                    <a:pt x="1404140" y="122873"/>
                  </a:cubicBezTo>
                  <a:close/>
                  <a:moveTo>
                    <a:pt x="284000" y="731520"/>
                  </a:moveTo>
                  <a:cubicBezTo>
                    <a:pt x="215420" y="686753"/>
                    <a:pt x="166843" y="621983"/>
                    <a:pt x="132553" y="548640"/>
                  </a:cubicBezTo>
                  <a:cubicBezTo>
                    <a:pt x="104930" y="488633"/>
                    <a:pt x="86832" y="425768"/>
                    <a:pt x="74450" y="360998"/>
                  </a:cubicBezTo>
                  <a:cubicBezTo>
                    <a:pt x="63020" y="299085"/>
                    <a:pt x="60162" y="237173"/>
                    <a:pt x="60162" y="174308"/>
                  </a:cubicBezTo>
                  <a:cubicBezTo>
                    <a:pt x="60162" y="162878"/>
                    <a:pt x="63973" y="158115"/>
                    <a:pt x="75403" y="158115"/>
                  </a:cubicBezTo>
                  <a:cubicBezTo>
                    <a:pt x="115407" y="159068"/>
                    <a:pt x="156365" y="158115"/>
                    <a:pt x="196370" y="158115"/>
                  </a:cubicBezTo>
                  <a:cubicBezTo>
                    <a:pt x="203037" y="158115"/>
                    <a:pt x="209705" y="158115"/>
                    <a:pt x="209705" y="167640"/>
                  </a:cubicBezTo>
                  <a:cubicBezTo>
                    <a:pt x="208753" y="192405"/>
                    <a:pt x="218278" y="216218"/>
                    <a:pt x="219230" y="240983"/>
                  </a:cubicBezTo>
                  <a:cubicBezTo>
                    <a:pt x="222087" y="300990"/>
                    <a:pt x="235423" y="360045"/>
                    <a:pt x="246853" y="420053"/>
                  </a:cubicBezTo>
                  <a:cubicBezTo>
                    <a:pt x="257330" y="476250"/>
                    <a:pt x="271618" y="531495"/>
                    <a:pt x="286857" y="585788"/>
                  </a:cubicBezTo>
                  <a:cubicBezTo>
                    <a:pt x="304003" y="645795"/>
                    <a:pt x="326862" y="704850"/>
                    <a:pt x="356390" y="764858"/>
                  </a:cubicBezTo>
                  <a:cubicBezTo>
                    <a:pt x="325910" y="762000"/>
                    <a:pt x="304955" y="745808"/>
                    <a:pt x="284000" y="731520"/>
                  </a:cubicBezTo>
                  <a:close/>
                  <a:moveTo>
                    <a:pt x="1331750" y="360998"/>
                  </a:moveTo>
                  <a:cubicBezTo>
                    <a:pt x="1319368" y="425768"/>
                    <a:pt x="1302223" y="488633"/>
                    <a:pt x="1273648" y="548640"/>
                  </a:cubicBezTo>
                  <a:cubicBezTo>
                    <a:pt x="1239357" y="621983"/>
                    <a:pt x="1190780" y="686753"/>
                    <a:pt x="1122200" y="731520"/>
                  </a:cubicBezTo>
                  <a:cubicBezTo>
                    <a:pt x="1101245" y="744855"/>
                    <a:pt x="1080290" y="762000"/>
                    <a:pt x="1048857" y="765810"/>
                  </a:cubicBezTo>
                  <a:cubicBezTo>
                    <a:pt x="1078385" y="704850"/>
                    <a:pt x="1101245" y="646748"/>
                    <a:pt x="1118390" y="586740"/>
                  </a:cubicBezTo>
                  <a:cubicBezTo>
                    <a:pt x="1134582" y="532448"/>
                    <a:pt x="1147918" y="477203"/>
                    <a:pt x="1158395" y="421005"/>
                  </a:cubicBezTo>
                  <a:cubicBezTo>
                    <a:pt x="1169825" y="361950"/>
                    <a:pt x="1183160" y="302895"/>
                    <a:pt x="1186018" y="241935"/>
                  </a:cubicBezTo>
                  <a:cubicBezTo>
                    <a:pt x="1186970" y="217170"/>
                    <a:pt x="1196495" y="193358"/>
                    <a:pt x="1195543" y="168593"/>
                  </a:cubicBezTo>
                  <a:cubicBezTo>
                    <a:pt x="1195543" y="159068"/>
                    <a:pt x="1202210" y="159068"/>
                    <a:pt x="1208878" y="159068"/>
                  </a:cubicBezTo>
                  <a:cubicBezTo>
                    <a:pt x="1248882" y="159068"/>
                    <a:pt x="1289840" y="159068"/>
                    <a:pt x="1329845" y="159068"/>
                  </a:cubicBezTo>
                  <a:cubicBezTo>
                    <a:pt x="1341275" y="159068"/>
                    <a:pt x="1345085" y="163830"/>
                    <a:pt x="1345085" y="175260"/>
                  </a:cubicBezTo>
                  <a:cubicBezTo>
                    <a:pt x="1346990" y="237173"/>
                    <a:pt x="1343180" y="299085"/>
                    <a:pt x="1331750" y="360998"/>
                  </a:cubicBez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AF4B04A9-D244-45D7-8E64-FF4B8154FEDC}"/>
                </a:ext>
              </a:extLst>
            </p:cNvPr>
            <p:cNvSpPr/>
            <p:nvPr/>
          </p:nvSpPr>
          <p:spPr>
            <a:xfrm>
              <a:off x="10736937" y="213918"/>
              <a:ext cx="307998" cy="853237"/>
            </a:xfrm>
            <a:custGeom>
              <a:avLst/>
              <a:gdLst>
                <a:gd name="connsiteX0" fmla="*/ 2261 w 704850"/>
                <a:gd name="connsiteY0" fmla="*/ 1960245 h 1952625"/>
                <a:gd name="connsiteX1" fmla="*/ 39409 w 704850"/>
                <a:gd name="connsiteY1" fmla="*/ 1960245 h 1952625"/>
                <a:gd name="connsiteX2" fmla="*/ 239434 w 704850"/>
                <a:gd name="connsiteY2" fmla="*/ 1960245 h 1952625"/>
                <a:gd name="connsiteX3" fmla="*/ 279439 w 704850"/>
                <a:gd name="connsiteY3" fmla="*/ 1946910 h 1952625"/>
                <a:gd name="connsiteX4" fmla="*/ 145136 w 704850"/>
                <a:gd name="connsiteY4" fmla="*/ 1719263 h 1952625"/>
                <a:gd name="connsiteX5" fmla="*/ 80366 w 704850"/>
                <a:gd name="connsiteY5" fmla="*/ 1439228 h 1952625"/>
                <a:gd name="connsiteX6" fmla="*/ 67984 w 704850"/>
                <a:gd name="connsiteY6" fmla="*/ 1198245 h 1952625"/>
                <a:gd name="connsiteX7" fmla="*/ 71794 w 704850"/>
                <a:gd name="connsiteY7" fmla="*/ 1119188 h 1952625"/>
                <a:gd name="connsiteX8" fmla="*/ 91796 w 704850"/>
                <a:gd name="connsiteY8" fmla="*/ 1099185 h 1952625"/>
                <a:gd name="connsiteX9" fmla="*/ 119419 w 704850"/>
                <a:gd name="connsiteY9" fmla="*/ 1099185 h 1952625"/>
                <a:gd name="connsiteX10" fmla="*/ 171806 w 704850"/>
                <a:gd name="connsiteY10" fmla="*/ 1062990 h 1952625"/>
                <a:gd name="connsiteX11" fmla="*/ 132754 w 704850"/>
                <a:gd name="connsiteY11" fmla="*/ 1005840 h 1952625"/>
                <a:gd name="connsiteX12" fmla="*/ 301346 w 704850"/>
                <a:gd name="connsiteY12" fmla="*/ 849630 h 1952625"/>
                <a:gd name="connsiteX13" fmla="*/ 333731 w 704850"/>
                <a:gd name="connsiteY13" fmla="*/ 835343 h 1952625"/>
                <a:gd name="connsiteX14" fmla="*/ 588049 w 704850"/>
                <a:gd name="connsiteY14" fmla="*/ 641985 h 1952625"/>
                <a:gd name="connsiteX15" fmla="*/ 684251 w 704850"/>
                <a:gd name="connsiteY15" fmla="*/ 400050 h 1952625"/>
                <a:gd name="connsiteX16" fmla="*/ 706159 w 704850"/>
                <a:gd name="connsiteY16" fmla="*/ 122873 h 1952625"/>
                <a:gd name="connsiteX17" fmla="*/ 682346 w 704850"/>
                <a:gd name="connsiteY17" fmla="*/ 100013 h 1952625"/>
                <a:gd name="connsiteX18" fmla="*/ 526136 w 704850"/>
                <a:gd name="connsiteY18" fmla="*/ 100965 h 1952625"/>
                <a:gd name="connsiteX19" fmla="*/ 502324 w 704850"/>
                <a:gd name="connsiteY19" fmla="*/ 77153 h 1952625"/>
                <a:gd name="connsiteX20" fmla="*/ 503276 w 704850"/>
                <a:gd name="connsiteY20" fmla="*/ 20003 h 1952625"/>
                <a:gd name="connsiteX21" fmla="*/ 485179 w 704850"/>
                <a:gd name="connsiteY21" fmla="*/ 0 h 1952625"/>
                <a:gd name="connsiteX22" fmla="*/ 1309 w 704850"/>
                <a:gd name="connsiteY22" fmla="*/ 1905 h 1952625"/>
                <a:gd name="connsiteX23" fmla="*/ 356 w 704850"/>
                <a:gd name="connsiteY23" fmla="*/ 545783 h 1952625"/>
                <a:gd name="connsiteX24" fmla="*/ 356 w 704850"/>
                <a:gd name="connsiteY24" fmla="*/ 1960245 h 1952625"/>
                <a:gd name="connsiteX25" fmla="*/ 351829 w 704850"/>
                <a:gd name="connsiteY25" fmla="*/ 762953 h 1952625"/>
                <a:gd name="connsiteX26" fmla="*/ 421361 w 704850"/>
                <a:gd name="connsiteY26" fmla="*/ 583883 h 1952625"/>
                <a:gd name="connsiteX27" fmla="*/ 461366 w 704850"/>
                <a:gd name="connsiteY27" fmla="*/ 418148 h 1952625"/>
                <a:gd name="connsiteX28" fmla="*/ 488989 w 704850"/>
                <a:gd name="connsiteY28" fmla="*/ 239078 h 1952625"/>
                <a:gd name="connsiteX29" fmla="*/ 498514 w 704850"/>
                <a:gd name="connsiteY29" fmla="*/ 165735 h 1952625"/>
                <a:gd name="connsiteX30" fmla="*/ 511849 w 704850"/>
                <a:gd name="connsiteY30" fmla="*/ 156210 h 1952625"/>
                <a:gd name="connsiteX31" fmla="*/ 632816 w 704850"/>
                <a:gd name="connsiteY31" fmla="*/ 156210 h 1952625"/>
                <a:gd name="connsiteX32" fmla="*/ 648056 w 704850"/>
                <a:gd name="connsiteY32" fmla="*/ 172403 h 1952625"/>
                <a:gd name="connsiteX33" fmla="*/ 633769 w 704850"/>
                <a:gd name="connsiteY33" fmla="*/ 359093 h 1952625"/>
                <a:gd name="connsiteX34" fmla="*/ 575666 w 704850"/>
                <a:gd name="connsiteY34" fmla="*/ 546735 h 1952625"/>
                <a:gd name="connsiteX35" fmla="*/ 424219 w 704850"/>
                <a:gd name="connsiteY35" fmla="*/ 729615 h 1952625"/>
                <a:gd name="connsiteX36" fmla="*/ 351829 w 704850"/>
                <a:gd name="connsiteY36" fmla="*/ 762953 h 1952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704850" h="1952625">
                  <a:moveTo>
                    <a:pt x="2261" y="1960245"/>
                  </a:moveTo>
                  <a:cubicBezTo>
                    <a:pt x="14644" y="1960245"/>
                    <a:pt x="27026" y="1960245"/>
                    <a:pt x="39409" y="1960245"/>
                  </a:cubicBezTo>
                  <a:cubicBezTo>
                    <a:pt x="106084" y="1960245"/>
                    <a:pt x="172759" y="1960245"/>
                    <a:pt x="239434" y="1960245"/>
                  </a:cubicBezTo>
                  <a:cubicBezTo>
                    <a:pt x="253721" y="1960245"/>
                    <a:pt x="269914" y="1962150"/>
                    <a:pt x="279439" y="1946910"/>
                  </a:cubicBezTo>
                  <a:cubicBezTo>
                    <a:pt x="220384" y="1879283"/>
                    <a:pt x="174664" y="1803083"/>
                    <a:pt x="145136" y="1719263"/>
                  </a:cubicBezTo>
                  <a:cubicBezTo>
                    <a:pt x="112751" y="1628775"/>
                    <a:pt x="90844" y="1535430"/>
                    <a:pt x="80366" y="1439228"/>
                  </a:cubicBezTo>
                  <a:cubicBezTo>
                    <a:pt x="71794" y="1359218"/>
                    <a:pt x="67984" y="1278255"/>
                    <a:pt x="67984" y="1198245"/>
                  </a:cubicBezTo>
                  <a:cubicBezTo>
                    <a:pt x="67984" y="1171575"/>
                    <a:pt x="70841" y="1145858"/>
                    <a:pt x="71794" y="1119188"/>
                  </a:cubicBezTo>
                  <a:cubicBezTo>
                    <a:pt x="71794" y="1104900"/>
                    <a:pt x="75604" y="1097280"/>
                    <a:pt x="91796" y="1099185"/>
                  </a:cubicBezTo>
                  <a:cubicBezTo>
                    <a:pt x="100369" y="1100138"/>
                    <a:pt x="109894" y="1099185"/>
                    <a:pt x="119419" y="1099185"/>
                  </a:cubicBezTo>
                  <a:cubicBezTo>
                    <a:pt x="149899" y="1099185"/>
                    <a:pt x="167996" y="1086803"/>
                    <a:pt x="171806" y="1062990"/>
                  </a:cubicBezTo>
                  <a:cubicBezTo>
                    <a:pt x="176569" y="1034415"/>
                    <a:pt x="165139" y="1017270"/>
                    <a:pt x="132754" y="1005840"/>
                  </a:cubicBezTo>
                  <a:cubicBezTo>
                    <a:pt x="203239" y="967740"/>
                    <a:pt x="258484" y="915353"/>
                    <a:pt x="301346" y="849630"/>
                  </a:cubicBezTo>
                  <a:cubicBezTo>
                    <a:pt x="308966" y="839153"/>
                    <a:pt x="322301" y="838200"/>
                    <a:pt x="333731" y="835343"/>
                  </a:cubicBezTo>
                  <a:cubicBezTo>
                    <a:pt x="443269" y="802958"/>
                    <a:pt x="525184" y="735330"/>
                    <a:pt x="588049" y="641985"/>
                  </a:cubicBezTo>
                  <a:cubicBezTo>
                    <a:pt x="637579" y="567690"/>
                    <a:pt x="665201" y="484823"/>
                    <a:pt x="684251" y="400050"/>
                  </a:cubicBezTo>
                  <a:cubicBezTo>
                    <a:pt x="704254" y="309563"/>
                    <a:pt x="709969" y="216218"/>
                    <a:pt x="706159" y="122873"/>
                  </a:cubicBezTo>
                  <a:cubicBezTo>
                    <a:pt x="705206" y="106680"/>
                    <a:pt x="699491" y="100013"/>
                    <a:pt x="682346" y="100013"/>
                  </a:cubicBezTo>
                  <a:cubicBezTo>
                    <a:pt x="629959" y="100965"/>
                    <a:pt x="578524" y="99060"/>
                    <a:pt x="526136" y="100965"/>
                  </a:cubicBezTo>
                  <a:cubicBezTo>
                    <a:pt x="507086" y="100965"/>
                    <a:pt x="501371" y="94298"/>
                    <a:pt x="502324" y="77153"/>
                  </a:cubicBezTo>
                  <a:cubicBezTo>
                    <a:pt x="503276" y="58103"/>
                    <a:pt x="502324" y="39053"/>
                    <a:pt x="503276" y="20003"/>
                  </a:cubicBezTo>
                  <a:cubicBezTo>
                    <a:pt x="504229" y="6668"/>
                    <a:pt x="499466" y="0"/>
                    <a:pt x="485179" y="0"/>
                  </a:cubicBezTo>
                  <a:cubicBezTo>
                    <a:pt x="326111" y="952"/>
                    <a:pt x="161329" y="952"/>
                    <a:pt x="1309" y="1905"/>
                  </a:cubicBezTo>
                  <a:cubicBezTo>
                    <a:pt x="-1549" y="5715"/>
                    <a:pt x="1309" y="545783"/>
                    <a:pt x="356" y="545783"/>
                  </a:cubicBezTo>
                  <a:lnTo>
                    <a:pt x="356" y="1960245"/>
                  </a:lnTo>
                  <a:close/>
                  <a:moveTo>
                    <a:pt x="351829" y="762953"/>
                  </a:moveTo>
                  <a:cubicBezTo>
                    <a:pt x="381356" y="701993"/>
                    <a:pt x="404216" y="643890"/>
                    <a:pt x="421361" y="583883"/>
                  </a:cubicBezTo>
                  <a:cubicBezTo>
                    <a:pt x="437554" y="529590"/>
                    <a:pt x="450889" y="474345"/>
                    <a:pt x="461366" y="418148"/>
                  </a:cubicBezTo>
                  <a:cubicBezTo>
                    <a:pt x="472796" y="359093"/>
                    <a:pt x="486131" y="300038"/>
                    <a:pt x="488989" y="239078"/>
                  </a:cubicBezTo>
                  <a:cubicBezTo>
                    <a:pt x="489941" y="214313"/>
                    <a:pt x="499466" y="190500"/>
                    <a:pt x="498514" y="165735"/>
                  </a:cubicBezTo>
                  <a:cubicBezTo>
                    <a:pt x="498514" y="156210"/>
                    <a:pt x="505181" y="156210"/>
                    <a:pt x="511849" y="156210"/>
                  </a:cubicBezTo>
                  <a:cubicBezTo>
                    <a:pt x="551854" y="156210"/>
                    <a:pt x="592811" y="156210"/>
                    <a:pt x="632816" y="156210"/>
                  </a:cubicBezTo>
                  <a:cubicBezTo>
                    <a:pt x="644246" y="156210"/>
                    <a:pt x="648056" y="160973"/>
                    <a:pt x="648056" y="172403"/>
                  </a:cubicBezTo>
                  <a:cubicBezTo>
                    <a:pt x="648056" y="235268"/>
                    <a:pt x="645199" y="297180"/>
                    <a:pt x="633769" y="359093"/>
                  </a:cubicBezTo>
                  <a:cubicBezTo>
                    <a:pt x="621386" y="423863"/>
                    <a:pt x="604241" y="486728"/>
                    <a:pt x="575666" y="546735"/>
                  </a:cubicBezTo>
                  <a:cubicBezTo>
                    <a:pt x="541376" y="620078"/>
                    <a:pt x="492799" y="684848"/>
                    <a:pt x="424219" y="729615"/>
                  </a:cubicBezTo>
                  <a:cubicBezTo>
                    <a:pt x="405169" y="742950"/>
                    <a:pt x="383261" y="759143"/>
                    <a:pt x="351829" y="76295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D98619F-0391-4BF8-A8DE-2F5287C83D71}"/>
                </a:ext>
              </a:extLst>
            </p:cNvPr>
            <p:cNvSpPr/>
            <p:nvPr/>
          </p:nvSpPr>
          <p:spPr>
            <a:xfrm>
              <a:off x="10599659" y="1064241"/>
              <a:ext cx="278863" cy="12486"/>
            </a:xfrm>
            <a:custGeom>
              <a:avLst/>
              <a:gdLst>
                <a:gd name="connsiteX0" fmla="*/ 641225 w 638175"/>
                <a:gd name="connsiteY0" fmla="*/ 35242 h 28575"/>
                <a:gd name="connsiteX1" fmla="*/ 193 w 638175"/>
                <a:gd name="connsiteY1" fmla="*/ 34290 h 28575"/>
                <a:gd name="connsiteX2" fmla="*/ 46865 w 638175"/>
                <a:gd name="connsiteY2" fmla="*/ 0 h 28575"/>
                <a:gd name="connsiteX3" fmla="*/ 75440 w 638175"/>
                <a:gd name="connsiteY3" fmla="*/ 3810 h 28575"/>
                <a:gd name="connsiteX4" fmla="*/ 565978 w 638175"/>
                <a:gd name="connsiteY4" fmla="*/ 3810 h 28575"/>
                <a:gd name="connsiteX5" fmla="*/ 594553 w 638175"/>
                <a:gd name="connsiteY5" fmla="*/ 0 h 28575"/>
                <a:gd name="connsiteX6" fmla="*/ 608840 w 638175"/>
                <a:gd name="connsiteY6" fmla="*/ 2857 h 28575"/>
                <a:gd name="connsiteX7" fmla="*/ 641225 w 638175"/>
                <a:gd name="connsiteY7" fmla="*/ 35242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38175" h="28575">
                  <a:moveTo>
                    <a:pt x="641225" y="35242"/>
                  </a:moveTo>
                  <a:cubicBezTo>
                    <a:pt x="427865" y="35242"/>
                    <a:pt x="213553" y="35242"/>
                    <a:pt x="193" y="34290"/>
                  </a:cubicBezTo>
                  <a:cubicBezTo>
                    <a:pt x="-2665" y="-1905"/>
                    <a:pt x="26863" y="5715"/>
                    <a:pt x="46865" y="0"/>
                  </a:cubicBezTo>
                  <a:cubicBezTo>
                    <a:pt x="56390" y="952"/>
                    <a:pt x="65915" y="3810"/>
                    <a:pt x="75440" y="3810"/>
                  </a:cubicBezTo>
                  <a:cubicBezTo>
                    <a:pt x="239270" y="3810"/>
                    <a:pt x="403100" y="3810"/>
                    <a:pt x="565978" y="3810"/>
                  </a:cubicBezTo>
                  <a:cubicBezTo>
                    <a:pt x="575503" y="3810"/>
                    <a:pt x="585980" y="3810"/>
                    <a:pt x="594553" y="0"/>
                  </a:cubicBezTo>
                  <a:cubicBezTo>
                    <a:pt x="599315" y="952"/>
                    <a:pt x="604078" y="2857"/>
                    <a:pt x="608840" y="2857"/>
                  </a:cubicBezTo>
                  <a:cubicBezTo>
                    <a:pt x="633605" y="1905"/>
                    <a:pt x="643130" y="12382"/>
                    <a:pt x="641225" y="35242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4911D7AF-31C9-4573-AC29-CE24790402A1}"/>
                </a:ext>
              </a:extLst>
            </p:cNvPr>
            <p:cNvSpPr/>
            <p:nvPr/>
          </p:nvSpPr>
          <p:spPr>
            <a:xfrm>
              <a:off x="10550630" y="1265195"/>
              <a:ext cx="366268" cy="4162"/>
            </a:xfrm>
            <a:custGeom>
              <a:avLst/>
              <a:gdLst>
                <a:gd name="connsiteX0" fmla="*/ 0 w 838200"/>
                <a:gd name="connsiteY0" fmla="*/ 1129 h 9525"/>
                <a:gd name="connsiteX1" fmla="*/ 818197 w 838200"/>
                <a:gd name="connsiteY1" fmla="*/ 1129 h 9525"/>
                <a:gd name="connsiteX2" fmla="*/ 839152 w 838200"/>
                <a:gd name="connsiteY2" fmla="*/ 9701 h 9525"/>
                <a:gd name="connsiteX3" fmla="*/ 762952 w 838200"/>
                <a:gd name="connsiteY3" fmla="*/ 10654 h 9525"/>
                <a:gd name="connsiteX4" fmla="*/ 24765 w 838200"/>
                <a:gd name="connsiteY4" fmla="*/ 9701 h 9525"/>
                <a:gd name="connsiteX5" fmla="*/ 0 w 838200"/>
                <a:gd name="connsiteY5" fmla="*/ 1129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38200" h="9525">
                  <a:moveTo>
                    <a:pt x="0" y="1129"/>
                  </a:moveTo>
                  <a:cubicBezTo>
                    <a:pt x="272415" y="1129"/>
                    <a:pt x="545782" y="1129"/>
                    <a:pt x="818197" y="1129"/>
                  </a:cubicBezTo>
                  <a:cubicBezTo>
                    <a:pt x="825817" y="1129"/>
                    <a:pt x="837247" y="-4586"/>
                    <a:pt x="839152" y="9701"/>
                  </a:cubicBezTo>
                  <a:cubicBezTo>
                    <a:pt x="813435" y="9701"/>
                    <a:pt x="787717" y="10654"/>
                    <a:pt x="762952" y="10654"/>
                  </a:cubicBezTo>
                  <a:cubicBezTo>
                    <a:pt x="517207" y="10654"/>
                    <a:pt x="271463" y="10654"/>
                    <a:pt x="24765" y="9701"/>
                  </a:cubicBezTo>
                  <a:cubicBezTo>
                    <a:pt x="17145" y="10654"/>
                    <a:pt x="2857" y="19226"/>
                    <a:pt x="0" y="1129"/>
                  </a:cubicBezTo>
                  <a:close/>
                </a:path>
              </a:pathLst>
            </a:custGeom>
            <a:solidFill>
              <a:srgbClr val="78201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467C40D5-C050-4F89-A098-1473AF5340E0}"/>
                </a:ext>
              </a:extLst>
            </p:cNvPr>
            <p:cNvSpPr/>
            <p:nvPr/>
          </p:nvSpPr>
          <p:spPr>
            <a:xfrm>
              <a:off x="10594332" y="237762"/>
              <a:ext cx="291349" cy="270538"/>
            </a:xfrm>
            <a:custGeom>
              <a:avLst/>
              <a:gdLst>
                <a:gd name="connsiteX0" fmla="*/ 324802 w 666750"/>
                <a:gd name="connsiteY0" fmla="*/ 4488 h 619125"/>
                <a:gd name="connsiteX1" fmla="*/ 341947 w 666750"/>
                <a:gd name="connsiteY1" fmla="*/ 12108 h 619125"/>
                <a:gd name="connsiteX2" fmla="*/ 402907 w 666750"/>
                <a:gd name="connsiteY2" fmla="*/ 205465 h 619125"/>
                <a:gd name="connsiteX3" fmla="*/ 440055 w 666750"/>
                <a:gd name="connsiteY3" fmla="*/ 234040 h 619125"/>
                <a:gd name="connsiteX4" fmla="*/ 669607 w 666750"/>
                <a:gd name="connsiteY4" fmla="*/ 233088 h 619125"/>
                <a:gd name="connsiteX5" fmla="*/ 641985 w 666750"/>
                <a:gd name="connsiteY5" fmla="*/ 255948 h 619125"/>
                <a:gd name="connsiteX6" fmla="*/ 483870 w 666750"/>
                <a:gd name="connsiteY6" fmla="*/ 370248 h 619125"/>
                <a:gd name="connsiteX7" fmla="*/ 469582 w 666750"/>
                <a:gd name="connsiteY7" fmla="*/ 411205 h 619125"/>
                <a:gd name="connsiteX8" fmla="*/ 533400 w 666750"/>
                <a:gd name="connsiteY8" fmla="*/ 611230 h 619125"/>
                <a:gd name="connsiteX9" fmla="*/ 538163 w 666750"/>
                <a:gd name="connsiteY9" fmla="*/ 626470 h 619125"/>
                <a:gd name="connsiteX10" fmla="*/ 482917 w 666750"/>
                <a:gd name="connsiteY10" fmla="*/ 590275 h 619125"/>
                <a:gd name="connsiteX11" fmla="*/ 352425 w 666750"/>
                <a:gd name="connsiteY11" fmla="*/ 496930 h 619125"/>
                <a:gd name="connsiteX12" fmla="*/ 326707 w 666750"/>
                <a:gd name="connsiteY12" fmla="*/ 488358 h 619125"/>
                <a:gd name="connsiteX13" fmla="*/ 217170 w 666750"/>
                <a:gd name="connsiteY13" fmla="*/ 563605 h 619125"/>
                <a:gd name="connsiteX14" fmla="*/ 124777 w 666750"/>
                <a:gd name="connsiteY14" fmla="*/ 624565 h 619125"/>
                <a:gd name="connsiteX15" fmla="*/ 149542 w 666750"/>
                <a:gd name="connsiteY15" fmla="*/ 546460 h 619125"/>
                <a:gd name="connsiteX16" fmla="*/ 194310 w 666750"/>
                <a:gd name="connsiteY16" fmla="*/ 409300 h 619125"/>
                <a:gd name="connsiteX17" fmla="*/ 180975 w 666750"/>
                <a:gd name="connsiteY17" fmla="*/ 371200 h 619125"/>
                <a:gd name="connsiteX18" fmla="*/ 16192 w 666750"/>
                <a:gd name="connsiteY18" fmla="*/ 252138 h 619125"/>
                <a:gd name="connsiteX19" fmla="*/ 0 w 666750"/>
                <a:gd name="connsiteY19" fmla="*/ 233088 h 619125"/>
                <a:gd name="connsiteX20" fmla="*/ 112395 w 666750"/>
                <a:gd name="connsiteY20" fmla="*/ 233088 h 619125"/>
                <a:gd name="connsiteX21" fmla="*/ 220980 w 666750"/>
                <a:gd name="connsiteY21" fmla="*/ 234993 h 619125"/>
                <a:gd name="connsiteX22" fmla="*/ 259080 w 666750"/>
                <a:gd name="connsiteY22" fmla="*/ 210228 h 619125"/>
                <a:gd name="connsiteX23" fmla="*/ 322897 w 666750"/>
                <a:gd name="connsiteY23" fmla="*/ 12108 h 619125"/>
                <a:gd name="connsiteX24" fmla="*/ 324802 w 666750"/>
                <a:gd name="connsiteY24" fmla="*/ 4488 h 619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666750" h="619125">
                  <a:moveTo>
                    <a:pt x="324802" y="4488"/>
                  </a:moveTo>
                  <a:cubicBezTo>
                    <a:pt x="337185" y="-6942"/>
                    <a:pt x="340042" y="6393"/>
                    <a:pt x="341947" y="12108"/>
                  </a:cubicBezTo>
                  <a:cubicBezTo>
                    <a:pt x="362902" y="75925"/>
                    <a:pt x="384810" y="140695"/>
                    <a:pt x="402907" y="205465"/>
                  </a:cubicBezTo>
                  <a:cubicBezTo>
                    <a:pt x="408622" y="226420"/>
                    <a:pt x="417195" y="234040"/>
                    <a:pt x="440055" y="234040"/>
                  </a:cubicBezTo>
                  <a:cubicBezTo>
                    <a:pt x="514350" y="233088"/>
                    <a:pt x="587692" y="233088"/>
                    <a:pt x="669607" y="233088"/>
                  </a:cubicBezTo>
                  <a:cubicBezTo>
                    <a:pt x="657225" y="243565"/>
                    <a:pt x="649605" y="250233"/>
                    <a:pt x="641985" y="255948"/>
                  </a:cubicBezTo>
                  <a:cubicBezTo>
                    <a:pt x="589597" y="294048"/>
                    <a:pt x="537210" y="333100"/>
                    <a:pt x="483870" y="370248"/>
                  </a:cubicBezTo>
                  <a:cubicBezTo>
                    <a:pt x="467677" y="381678"/>
                    <a:pt x="461963" y="389298"/>
                    <a:pt x="469582" y="411205"/>
                  </a:cubicBezTo>
                  <a:cubicBezTo>
                    <a:pt x="493395" y="476928"/>
                    <a:pt x="512445" y="544555"/>
                    <a:pt x="533400" y="611230"/>
                  </a:cubicBezTo>
                  <a:cubicBezTo>
                    <a:pt x="534352" y="615993"/>
                    <a:pt x="541020" y="617898"/>
                    <a:pt x="538163" y="626470"/>
                  </a:cubicBezTo>
                  <a:cubicBezTo>
                    <a:pt x="516255" y="619803"/>
                    <a:pt x="501015" y="602658"/>
                    <a:pt x="482917" y="590275"/>
                  </a:cubicBezTo>
                  <a:cubicBezTo>
                    <a:pt x="439102" y="559795"/>
                    <a:pt x="396240" y="527410"/>
                    <a:pt x="352425" y="496930"/>
                  </a:cubicBezTo>
                  <a:cubicBezTo>
                    <a:pt x="344805" y="492168"/>
                    <a:pt x="339090" y="480738"/>
                    <a:pt x="326707" y="488358"/>
                  </a:cubicBezTo>
                  <a:cubicBezTo>
                    <a:pt x="286702" y="508360"/>
                    <a:pt x="254317" y="538840"/>
                    <a:pt x="217170" y="563605"/>
                  </a:cubicBezTo>
                  <a:cubicBezTo>
                    <a:pt x="186690" y="583608"/>
                    <a:pt x="159067" y="606468"/>
                    <a:pt x="124777" y="624565"/>
                  </a:cubicBezTo>
                  <a:cubicBezTo>
                    <a:pt x="133350" y="598848"/>
                    <a:pt x="140970" y="572178"/>
                    <a:pt x="149542" y="546460"/>
                  </a:cubicBezTo>
                  <a:cubicBezTo>
                    <a:pt x="164782" y="500740"/>
                    <a:pt x="178117" y="455020"/>
                    <a:pt x="194310" y="409300"/>
                  </a:cubicBezTo>
                  <a:cubicBezTo>
                    <a:pt x="200977" y="391203"/>
                    <a:pt x="195263" y="380725"/>
                    <a:pt x="180975" y="371200"/>
                  </a:cubicBezTo>
                  <a:cubicBezTo>
                    <a:pt x="125730" y="332148"/>
                    <a:pt x="71438" y="291190"/>
                    <a:pt x="16192" y="252138"/>
                  </a:cubicBezTo>
                  <a:cubicBezTo>
                    <a:pt x="10477" y="248328"/>
                    <a:pt x="5715" y="243565"/>
                    <a:pt x="0" y="233088"/>
                  </a:cubicBezTo>
                  <a:cubicBezTo>
                    <a:pt x="39052" y="233088"/>
                    <a:pt x="76200" y="233088"/>
                    <a:pt x="112395" y="233088"/>
                  </a:cubicBezTo>
                  <a:cubicBezTo>
                    <a:pt x="148590" y="233088"/>
                    <a:pt x="184785" y="233088"/>
                    <a:pt x="220980" y="234993"/>
                  </a:cubicBezTo>
                  <a:cubicBezTo>
                    <a:pt x="240030" y="235945"/>
                    <a:pt x="252413" y="231183"/>
                    <a:pt x="259080" y="210228"/>
                  </a:cubicBezTo>
                  <a:cubicBezTo>
                    <a:pt x="279082" y="144505"/>
                    <a:pt x="300990" y="78783"/>
                    <a:pt x="322897" y="12108"/>
                  </a:cubicBezTo>
                  <a:cubicBezTo>
                    <a:pt x="325755" y="11155"/>
                    <a:pt x="324802" y="7345"/>
                    <a:pt x="324802" y="4488"/>
                  </a:cubicBezTo>
                  <a:close/>
                </a:path>
              </a:pathLst>
            </a:custGeom>
            <a:solidFill>
              <a:srgbClr val="FCFCF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0" name="Rectangle 29">
            <a:extLst>
              <a:ext uri="{FF2B5EF4-FFF2-40B4-BE49-F238E27FC236}">
                <a16:creationId xmlns:a16="http://schemas.microsoft.com/office/drawing/2014/main" id="{0D412E81-8E4D-41D2-BFAD-B8ADBEEDD2A8}"/>
              </a:ext>
            </a:extLst>
          </p:cNvPr>
          <p:cNvSpPr/>
          <p:nvPr/>
        </p:nvSpPr>
        <p:spPr>
          <a:xfrm>
            <a:off x="0" y="6172796"/>
            <a:ext cx="3771183" cy="2439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50373DC-06A7-4DD3-9E4F-849453A60057}"/>
              </a:ext>
            </a:extLst>
          </p:cNvPr>
          <p:cNvGrpSpPr/>
          <p:nvPr/>
        </p:nvGrpSpPr>
        <p:grpSpPr>
          <a:xfrm>
            <a:off x="1193947" y="3095714"/>
            <a:ext cx="3204683" cy="3105238"/>
            <a:chOff x="4140075" y="-227045"/>
            <a:chExt cx="3204683" cy="3105238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BA95E246-9B67-4432-95C6-8633AC7D2816}"/>
                </a:ext>
              </a:extLst>
            </p:cNvPr>
            <p:cNvSpPr/>
            <p:nvPr/>
          </p:nvSpPr>
          <p:spPr>
            <a:xfrm>
              <a:off x="4140075" y="-227045"/>
              <a:ext cx="2889468" cy="3105238"/>
            </a:xfrm>
            <a:custGeom>
              <a:avLst/>
              <a:gdLst>
                <a:gd name="connsiteX0" fmla="*/ 2916809 w 2933700"/>
                <a:gd name="connsiteY0" fmla="*/ 1216399 h 3152775"/>
                <a:gd name="connsiteX1" fmla="*/ 2574861 w 2933700"/>
                <a:gd name="connsiteY1" fmla="*/ 1129721 h 3152775"/>
                <a:gd name="connsiteX2" fmla="*/ 2549144 w 2933700"/>
                <a:gd name="connsiteY2" fmla="*/ 1112576 h 3152775"/>
                <a:gd name="connsiteX3" fmla="*/ 2419604 w 2933700"/>
                <a:gd name="connsiteY3" fmla="*/ 923029 h 3152775"/>
                <a:gd name="connsiteX4" fmla="*/ 2414842 w 2933700"/>
                <a:gd name="connsiteY4" fmla="*/ 901121 h 3152775"/>
                <a:gd name="connsiteX5" fmla="*/ 2442464 w 2933700"/>
                <a:gd name="connsiteY5" fmla="*/ 646804 h 3152775"/>
                <a:gd name="connsiteX6" fmla="*/ 2421509 w 2933700"/>
                <a:gd name="connsiteY6" fmla="*/ 613466 h 3152775"/>
                <a:gd name="connsiteX7" fmla="*/ 2421509 w 2933700"/>
                <a:gd name="connsiteY7" fmla="*/ 613466 h 3152775"/>
                <a:gd name="connsiteX8" fmla="*/ 2426271 w 2933700"/>
                <a:gd name="connsiteY8" fmla="*/ 608704 h 3152775"/>
                <a:gd name="connsiteX9" fmla="*/ 2426271 w 2933700"/>
                <a:gd name="connsiteY9" fmla="*/ 608704 h 3152775"/>
                <a:gd name="connsiteX10" fmla="*/ 2485326 w 2933700"/>
                <a:gd name="connsiteY10" fmla="*/ 593464 h 3152775"/>
                <a:gd name="connsiteX11" fmla="*/ 2595817 w 2933700"/>
                <a:gd name="connsiteY11" fmla="*/ 596321 h 3152775"/>
                <a:gd name="connsiteX12" fmla="*/ 2649156 w 2933700"/>
                <a:gd name="connsiteY12" fmla="*/ 562984 h 3152775"/>
                <a:gd name="connsiteX13" fmla="*/ 2660586 w 2933700"/>
                <a:gd name="connsiteY13" fmla="*/ 525836 h 3152775"/>
                <a:gd name="connsiteX14" fmla="*/ 2697734 w 2933700"/>
                <a:gd name="connsiteY14" fmla="*/ 465829 h 3152775"/>
                <a:gd name="connsiteX15" fmla="*/ 2698686 w 2933700"/>
                <a:gd name="connsiteY15" fmla="*/ 463924 h 3152775"/>
                <a:gd name="connsiteX16" fmla="*/ 2720594 w 2933700"/>
                <a:gd name="connsiteY16" fmla="*/ 445826 h 3152775"/>
                <a:gd name="connsiteX17" fmla="*/ 2738692 w 2933700"/>
                <a:gd name="connsiteY17" fmla="*/ 422966 h 3152775"/>
                <a:gd name="connsiteX18" fmla="*/ 2721546 w 2933700"/>
                <a:gd name="connsiteY18" fmla="*/ 377246 h 3152775"/>
                <a:gd name="connsiteX19" fmla="*/ 2717736 w 2933700"/>
                <a:gd name="connsiteY19" fmla="*/ 332479 h 3152775"/>
                <a:gd name="connsiteX20" fmla="*/ 2729167 w 2933700"/>
                <a:gd name="connsiteY20" fmla="*/ 265804 h 3152775"/>
                <a:gd name="connsiteX21" fmla="*/ 2732976 w 2933700"/>
                <a:gd name="connsiteY21" fmla="*/ 214369 h 3152775"/>
                <a:gd name="connsiteX22" fmla="*/ 2732976 w 2933700"/>
                <a:gd name="connsiteY22" fmla="*/ 214369 h 3152775"/>
                <a:gd name="connsiteX23" fmla="*/ 2752979 w 2933700"/>
                <a:gd name="connsiteY23" fmla="*/ 200081 h 3152775"/>
                <a:gd name="connsiteX24" fmla="*/ 2782506 w 2933700"/>
                <a:gd name="connsiteY24" fmla="*/ 180079 h 3152775"/>
                <a:gd name="connsiteX25" fmla="*/ 2769171 w 2933700"/>
                <a:gd name="connsiteY25" fmla="*/ 141026 h 3152775"/>
                <a:gd name="connsiteX26" fmla="*/ 2749169 w 2933700"/>
                <a:gd name="connsiteY26" fmla="*/ 116261 h 3152775"/>
                <a:gd name="connsiteX27" fmla="*/ 2611056 w 2933700"/>
                <a:gd name="connsiteY27" fmla="*/ 17201 h 3152775"/>
                <a:gd name="connsiteX28" fmla="*/ 2487231 w 2933700"/>
                <a:gd name="connsiteY28" fmla="*/ 12439 h 3152775"/>
                <a:gd name="connsiteX29" fmla="*/ 2398649 w 2933700"/>
                <a:gd name="connsiteY29" fmla="*/ 41014 h 3152775"/>
                <a:gd name="connsiteX30" fmla="*/ 2311019 w 2933700"/>
                <a:gd name="connsiteY30" fmla="*/ 110546 h 3152775"/>
                <a:gd name="connsiteX31" fmla="*/ 2268156 w 2933700"/>
                <a:gd name="connsiteY31" fmla="*/ 326764 h 3152775"/>
                <a:gd name="connsiteX32" fmla="*/ 2232914 w 2933700"/>
                <a:gd name="connsiteY32" fmla="*/ 382009 h 3152775"/>
                <a:gd name="connsiteX33" fmla="*/ 2202434 w 2933700"/>
                <a:gd name="connsiteY33" fmla="*/ 373436 h 3152775"/>
                <a:gd name="connsiteX34" fmla="*/ 2121471 w 2933700"/>
                <a:gd name="connsiteY34" fmla="*/ 290569 h 3152775"/>
                <a:gd name="connsiteX35" fmla="*/ 2033841 w 2933700"/>
                <a:gd name="connsiteY35" fmla="*/ 268661 h 3152775"/>
                <a:gd name="connsiteX36" fmla="*/ 1955736 w 2933700"/>
                <a:gd name="connsiteY36" fmla="*/ 313429 h 3152775"/>
                <a:gd name="connsiteX37" fmla="*/ 1863344 w 2933700"/>
                <a:gd name="connsiteY37" fmla="*/ 352481 h 3152775"/>
                <a:gd name="connsiteX38" fmla="*/ 1585214 w 2933700"/>
                <a:gd name="connsiteY38" fmla="*/ 398201 h 3152775"/>
                <a:gd name="connsiteX39" fmla="*/ 1358519 w 2933700"/>
                <a:gd name="connsiteY39" fmla="*/ 575366 h 3152775"/>
                <a:gd name="connsiteX40" fmla="*/ 1212786 w 2933700"/>
                <a:gd name="connsiteY40" fmla="*/ 991609 h 3152775"/>
                <a:gd name="connsiteX41" fmla="*/ 1268031 w 2933700"/>
                <a:gd name="connsiteY41" fmla="*/ 1056379 h 3152775"/>
                <a:gd name="connsiteX42" fmla="*/ 1271841 w 2933700"/>
                <a:gd name="connsiteY42" fmla="*/ 1058284 h 3152775"/>
                <a:gd name="connsiteX43" fmla="*/ 1263269 w 2933700"/>
                <a:gd name="connsiteY43" fmla="*/ 1069714 h 3152775"/>
                <a:gd name="connsiteX44" fmla="*/ 1077531 w 2933700"/>
                <a:gd name="connsiteY44" fmla="*/ 1262119 h 3152775"/>
                <a:gd name="connsiteX45" fmla="*/ 1076579 w 2933700"/>
                <a:gd name="connsiteY45" fmla="*/ 1310696 h 3152775"/>
                <a:gd name="connsiteX46" fmla="*/ 1098486 w 2933700"/>
                <a:gd name="connsiteY46" fmla="*/ 1351654 h 3152775"/>
                <a:gd name="connsiteX47" fmla="*/ 1085151 w 2933700"/>
                <a:gd name="connsiteY47" fmla="*/ 1518341 h 3152775"/>
                <a:gd name="connsiteX48" fmla="*/ 1065149 w 2933700"/>
                <a:gd name="connsiteY48" fmla="*/ 1900294 h 3152775"/>
                <a:gd name="connsiteX49" fmla="*/ 1043241 w 2933700"/>
                <a:gd name="connsiteY49" fmla="*/ 1912676 h 3152775"/>
                <a:gd name="connsiteX50" fmla="*/ 746061 w 2933700"/>
                <a:gd name="connsiteY50" fmla="*/ 1781231 h 3152775"/>
                <a:gd name="connsiteX51" fmla="*/ 727964 w 2933700"/>
                <a:gd name="connsiteY51" fmla="*/ 1768849 h 3152775"/>
                <a:gd name="connsiteX52" fmla="*/ 621284 w 2933700"/>
                <a:gd name="connsiteY52" fmla="*/ 1670741 h 3152775"/>
                <a:gd name="connsiteX53" fmla="*/ 600329 w 2933700"/>
                <a:gd name="connsiteY53" fmla="*/ 1646929 h 3152775"/>
                <a:gd name="connsiteX54" fmla="*/ 545084 w 2933700"/>
                <a:gd name="connsiteY54" fmla="*/ 1553584 h 3152775"/>
                <a:gd name="connsiteX55" fmla="*/ 458406 w 2933700"/>
                <a:gd name="connsiteY55" fmla="*/ 1531676 h 3152775"/>
                <a:gd name="connsiteX56" fmla="*/ 375539 w 2933700"/>
                <a:gd name="connsiteY56" fmla="*/ 1581206 h 3152775"/>
                <a:gd name="connsiteX57" fmla="*/ 367919 w 2933700"/>
                <a:gd name="connsiteY57" fmla="*/ 1617401 h 3152775"/>
                <a:gd name="connsiteX58" fmla="*/ 362204 w 2933700"/>
                <a:gd name="connsiteY58" fmla="*/ 1621211 h 3152775"/>
                <a:gd name="connsiteX59" fmla="*/ 341249 w 2933700"/>
                <a:gd name="connsiteY59" fmla="*/ 1627879 h 3152775"/>
                <a:gd name="connsiteX60" fmla="*/ 105981 w 2933700"/>
                <a:gd name="connsiteY60" fmla="*/ 1765991 h 3152775"/>
                <a:gd name="connsiteX61" fmla="*/ 6921 w 2933700"/>
                <a:gd name="connsiteY61" fmla="*/ 1906961 h 3152775"/>
                <a:gd name="connsiteX62" fmla="*/ 25971 w 2933700"/>
                <a:gd name="connsiteY62" fmla="*/ 1963159 h 3152775"/>
                <a:gd name="connsiteX63" fmla="*/ 105981 w 2933700"/>
                <a:gd name="connsiteY63" fmla="*/ 1961254 h 3152775"/>
                <a:gd name="connsiteX64" fmla="*/ 272669 w 2933700"/>
                <a:gd name="connsiteY64" fmla="*/ 1891721 h 3152775"/>
                <a:gd name="connsiteX65" fmla="*/ 370776 w 2933700"/>
                <a:gd name="connsiteY65" fmla="*/ 1880291 h 3152775"/>
                <a:gd name="connsiteX66" fmla="*/ 459359 w 2933700"/>
                <a:gd name="connsiteY66" fmla="*/ 1869814 h 3152775"/>
                <a:gd name="connsiteX67" fmla="*/ 424116 w 2933700"/>
                <a:gd name="connsiteY67" fmla="*/ 2043169 h 3152775"/>
                <a:gd name="connsiteX68" fmla="*/ 439356 w 2933700"/>
                <a:gd name="connsiteY68" fmla="*/ 2071744 h 3152775"/>
                <a:gd name="connsiteX69" fmla="*/ 1011809 w 2933700"/>
                <a:gd name="connsiteY69" fmla="*/ 2313679 h 3152775"/>
                <a:gd name="connsiteX70" fmla="*/ 1171829 w 2933700"/>
                <a:gd name="connsiteY70" fmla="*/ 2384164 h 3152775"/>
                <a:gd name="connsiteX71" fmla="*/ 1314704 w 2933700"/>
                <a:gd name="connsiteY71" fmla="*/ 2327966 h 3152775"/>
                <a:gd name="connsiteX72" fmla="*/ 1398524 w 2933700"/>
                <a:gd name="connsiteY72" fmla="*/ 2157469 h 3152775"/>
                <a:gd name="connsiteX73" fmla="*/ 1503299 w 2933700"/>
                <a:gd name="connsiteY73" fmla="*/ 1907914 h 3152775"/>
                <a:gd name="connsiteX74" fmla="*/ 1674749 w 2933700"/>
                <a:gd name="connsiteY74" fmla="*/ 2120321 h 3152775"/>
                <a:gd name="connsiteX75" fmla="*/ 1678559 w 2933700"/>
                <a:gd name="connsiteY75" fmla="*/ 2155564 h 3152775"/>
                <a:gd name="connsiteX76" fmla="*/ 1382331 w 2933700"/>
                <a:gd name="connsiteY76" fmla="*/ 2868034 h 3152775"/>
                <a:gd name="connsiteX77" fmla="*/ 1374711 w 2933700"/>
                <a:gd name="connsiteY77" fmla="*/ 2886132 h 3152775"/>
                <a:gd name="connsiteX78" fmla="*/ 1340421 w 2933700"/>
                <a:gd name="connsiteY78" fmla="*/ 2912801 h 3152775"/>
                <a:gd name="connsiteX79" fmla="*/ 1325181 w 2933700"/>
                <a:gd name="connsiteY79" fmla="*/ 2924232 h 3152775"/>
                <a:gd name="connsiteX80" fmla="*/ 1284224 w 2933700"/>
                <a:gd name="connsiteY80" fmla="*/ 3113779 h 3152775"/>
                <a:gd name="connsiteX81" fmla="*/ 1300416 w 2933700"/>
                <a:gd name="connsiteY81" fmla="*/ 3126162 h 3152775"/>
                <a:gd name="connsiteX82" fmla="*/ 1475676 w 2933700"/>
                <a:gd name="connsiteY82" fmla="*/ 3136639 h 3152775"/>
                <a:gd name="connsiteX83" fmla="*/ 1504251 w 2933700"/>
                <a:gd name="connsiteY83" fmla="*/ 3114732 h 3152775"/>
                <a:gd name="connsiteX84" fmla="*/ 1522349 w 2933700"/>
                <a:gd name="connsiteY84" fmla="*/ 3101396 h 3152775"/>
                <a:gd name="connsiteX85" fmla="*/ 1700466 w 2933700"/>
                <a:gd name="connsiteY85" fmla="*/ 3151879 h 3152775"/>
                <a:gd name="connsiteX86" fmla="*/ 1864296 w 2933700"/>
                <a:gd name="connsiteY86" fmla="*/ 3148069 h 3152775"/>
                <a:gd name="connsiteX87" fmla="*/ 1930971 w 2933700"/>
                <a:gd name="connsiteY87" fmla="*/ 3117589 h 3152775"/>
                <a:gd name="connsiteX88" fmla="*/ 1919541 w 2933700"/>
                <a:gd name="connsiteY88" fmla="*/ 3057582 h 3152775"/>
                <a:gd name="connsiteX89" fmla="*/ 1849056 w 2933700"/>
                <a:gd name="connsiteY89" fmla="*/ 3047104 h 3152775"/>
                <a:gd name="connsiteX90" fmla="*/ 1731899 w 2933700"/>
                <a:gd name="connsiteY90" fmla="*/ 3031864 h 3152775"/>
                <a:gd name="connsiteX91" fmla="*/ 1653794 w 2933700"/>
                <a:gd name="connsiteY91" fmla="*/ 2957569 h 3152775"/>
                <a:gd name="connsiteX92" fmla="*/ 1731899 w 2933700"/>
                <a:gd name="connsiteY92" fmla="*/ 2977571 h 3152775"/>
                <a:gd name="connsiteX93" fmla="*/ 1758569 w 2933700"/>
                <a:gd name="connsiteY93" fmla="*/ 2964236 h 3152775"/>
                <a:gd name="connsiteX94" fmla="*/ 2045271 w 2933700"/>
                <a:gd name="connsiteY94" fmla="*/ 2250814 h 3152775"/>
                <a:gd name="connsiteX95" fmla="*/ 2063369 w 2933700"/>
                <a:gd name="connsiteY95" fmla="*/ 2090794 h 3152775"/>
                <a:gd name="connsiteX96" fmla="*/ 1989074 w 2933700"/>
                <a:gd name="connsiteY96" fmla="*/ 1882196 h 3152775"/>
                <a:gd name="connsiteX97" fmla="*/ 1919541 w 2933700"/>
                <a:gd name="connsiteY97" fmla="*/ 1741226 h 3152775"/>
                <a:gd name="connsiteX98" fmla="*/ 1962404 w 2933700"/>
                <a:gd name="connsiteY98" fmla="*/ 1698364 h 3152775"/>
                <a:gd name="connsiteX99" fmla="*/ 1955736 w 2933700"/>
                <a:gd name="connsiteY99" fmla="*/ 1662169 h 3152775"/>
                <a:gd name="connsiteX100" fmla="*/ 1892871 w 2933700"/>
                <a:gd name="connsiteY100" fmla="*/ 1337366 h 3152775"/>
                <a:gd name="connsiteX101" fmla="*/ 1904301 w 2933700"/>
                <a:gd name="connsiteY101" fmla="*/ 1308791 h 3152775"/>
                <a:gd name="connsiteX102" fmla="*/ 2181479 w 2933700"/>
                <a:gd name="connsiteY102" fmla="*/ 1113529 h 3152775"/>
                <a:gd name="connsiteX103" fmla="*/ 2204339 w 2933700"/>
                <a:gd name="connsiteY103" fmla="*/ 1116386 h 3152775"/>
                <a:gd name="connsiteX104" fmla="*/ 2305304 w 2933700"/>
                <a:gd name="connsiteY104" fmla="*/ 1225924 h 3152775"/>
                <a:gd name="connsiteX105" fmla="*/ 2608199 w 2933700"/>
                <a:gd name="connsiteY105" fmla="*/ 1395469 h 3152775"/>
                <a:gd name="connsiteX106" fmla="*/ 2902521 w 2933700"/>
                <a:gd name="connsiteY106" fmla="*/ 1445951 h 3152775"/>
                <a:gd name="connsiteX107" fmla="*/ 2912999 w 2933700"/>
                <a:gd name="connsiteY107" fmla="*/ 1435474 h 3152775"/>
                <a:gd name="connsiteX108" fmla="*/ 2933954 w 2933700"/>
                <a:gd name="connsiteY108" fmla="*/ 1239259 h 3152775"/>
                <a:gd name="connsiteX109" fmla="*/ 2916809 w 2933700"/>
                <a:gd name="connsiteY109" fmla="*/ 1216399 h 3152775"/>
                <a:gd name="connsiteX110" fmla="*/ 1512824 w 2933700"/>
                <a:gd name="connsiteY110" fmla="*/ 846829 h 3152775"/>
                <a:gd name="connsiteX111" fmla="*/ 1561401 w 2933700"/>
                <a:gd name="connsiteY111" fmla="*/ 754436 h 3152775"/>
                <a:gd name="connsiteX112" fmla="*/ 1658556 w 2933700"/>
                <a:gd name="connsiteY112" fmla="*/ 705859 h 3152775"/>
                <a:gd name="connsiteX113" fmla="*/ 1512824 w 2933700"/>
                <a:gd name="connsiteY113" fmla="*/ 846829 h 3152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</a:cxnLst>
              <a:rect l="l" t="t" r="r" b="b"/>
              <a:pathLst>
                <a:path w="2933700" h="3152775">
                  <a:moveTo>
                    <a:pt x="2916809" y="1216399"/>
                  </a:moveTo>
                  <a:cubicBezTo>
                    <a:pt x="2802509" y="1187824"/>
                    <a:pt x="2689161" y="1158296"/>
                    <a:pt x="2574861" y="1129721"/>
                  </a:cubicBezTo>
                  <a:cubicBezTo>
                    <a:pt x="2563431" y="1126864"/>
                    <a:pt x="2555811" y="1123054"/>
                    <a:pt x="2549144" y="1112576"/>
                  </a:cubicBezTo>
                  <a:cubicBezTo>
                    <a:pt x="2506281" y="1048759"/>
                    <a:pt x="2462467" y="985894"/>
                    <a:pt x="2419604" y="923029"/>
                  </a:cubicBezTo>
                  <a:cubicBezTo>
                    <a:pt x="2414842" y="916361"/>
                    <a:pt x="2411984" y="910646"/>
                    <a:pt x="2414842" y="901121"/>
                  </a:cubicBezTo>
                  <a:cubicBezTo>
                    <a:pt x="2437701" y="818254"/>
                    <a:pt x="2444369" y="732529"/>
                    <a:pt x="2442464" y="646804"/>
                  </a:cubicBezTo>
                  <a:cubicBezTo>
                    <a:pt x="2442464" y="629659"/>
                    <a:pt x="2440559" y="617276"/>
                    <a:pt x="2421509" y="613466"/>
                  </a:cubicBezTo>
                  <a:cubicBezTo>
                    <a:pt x="2421509" y="613466"/>
                    <a:pt x="2421509" y="613466"/>
                    <a:pt x="2421509" y="613466"/>
                  </a:cubicBezTo>
                  <a:cubicBezTo>
                    <a:pt x="2423414" y="611561"/>
                    <a:pt x="2424367" y="610609"/>
                    <a:pt x="2426271" y="608704"/>
                  </a:cubicBezTo>
                  <a:lnTo>
                    <a:pt x="2426271" y="608704"/>
                  </a:lnTo>
                  <a:cubicBezTo>
                    <a:pt x="2448179" y="611561"/>
                    <a:pt x="2466276" y="599179"/>
                    <a:pt x="2485326" y="593464"/>
                  </a:cubicBezTo>
                  <a:cubicBezTo>
                    <a:pt x="2522474" y="582986"/>
                    <a:pt x="2557717" y="573461"/>
                    <a:pt x="2595817" y="596321"/>
                  </a:cubicBezTo>
                  <a:cubicBezTo>
                    <a:pt x="2626296" y="615371"/>
                    <a:pt x="2647251" y="600131"/>
                    <a:pt x="2649156" y="562984"/>
                  </a:cubicBezTo>
                  <a:cubicBezTo>
                    <a:pt x="2650109" y="549649"/>
                    <a:pt x="2655824" y="538219"/>
                    <a:pt x="2660586" y="525836"/>
                  </a:cubicBezTo>
                  <a:cubicBezTo>
                    <a:pt x="2670111" y="502976"/>
                    <a:pt x="2681542" y="483926"/>
                    <a:pt x="2697734" y="465829"/>
                  </a:cubicBezTo>
                  <a:cubicBezTo>
                    <a:pt x="2697734" y="464876"/>
                    <a:pt x="2698686" y="463924"/>
                    <a:pt x="2698686" y="463924"/>
                  </a:cubicBezTo>
                  <a:cubicBezTo>
                    <a:pt x="2697734" y="447731"/>
                    <a:pt x="2707259" y="443921"/>
                    <a:pt x="2720594" y="445826"/>
                  </a:cubicBezTo>
                  <a:cubicBezTo>
                    <a:pt x="2739644" y="447731"/>
                    <a:pt x="2741549" y="436301"/>
                    <a:pt x="2738692" y="422966"/>
                  </a:cubicBezTo>
                  <a:cubicBezTo>
                    <a:pt x="2734881" y="406774"/>
                    <a:pt x="2727261" y="392486"/>
                    <a:pt x="2721546" y="377246"/>
                  </a:cubicBezTo>
                  <a:cubicBezTo>
                    <a:pt x="2715831" y="362959"/>
                    <a:pt x="2708211" y="346766"/>
                    <a:pt x="2717736" y="332479"/>
                  </a:cubicBezTo>
                  <a:cubicBezTo>
                    <a:pt x="2731071" y="311524"/>
                    <a:pt x="2729167" y="288664"/>
                    <a:pt x="2729167" y="265804"/>
                  </a:cubicBezTo>
                  <a:cubicBezTo>
                    <a:pt x="2730119" y="248659"/>
                    <a:pt x="2725356" y="231514"/>
                    <a:pt x="2732976" y="214369"/>
                  </a:cubicBezTo>
                  <a:cubicBezTo>
                    <a:pt x="2732976" y="214369"/>
                    <a:pt x="2732976" y="214369"/>
                    <a:pt x="2732976" y="214369"/>
                  </a:cubicBezTo>
                  <a:cubicBezTo>
                    <a:pt x="2739644" y="209606"/>
                    <a:pt x="2746311" y="205796"/>
                    <a:pt x="2752979" y="200081"/>
                  </a:cubicBezTo>
                  <a:cubicBezTo>
                    <a:pt x="2762504" y="191509"/>
                    <a:pt x="2782506" y="199129"/>
                    <a:pt x="2782506" y="180079"/>
                  </a:cubicBezTo>
                  <a:cubicBezTo>
                    <a:pt x="2782506" y="166744"/>
                    <a:pt x="2777744" y="152456"/>
                    <a:pt x="2769171" y="141026"/>
                  </a:cubicBezTo>
                  <a:cubicBezTo>
                    <a:pt x="2762504" y="132454"/>
                    <a:pt x="2756789" y="123881"/>
                    <a:pt x="2749169" y="116261"/>
                  </a:cubicBezTo>
                  <a:cubicBezTo>
                    <a:pt x="2709164" y="75304"/>
                    <a:pt x="2662492" y="41966"/>
                    <a:pt x="2611056" y="17201"/>
                  </a:cubicBezTo>
                  <a:cubicBezTo>
                    <a:pt x="2571051" y="-2801"/>
                    <a:pt x="2529142" y="-6611"/>
                    <a:pt x="2487231" y="12439"/>
                  </a:cubicBezTo>
                  <a:cubicBezTo>
                    <a:pt x="2458656" y="24821"/>
                    <a:pt x="2429129" y="34346"/>
                    <a:pt x="2398649" y="41014"/>
                  </a:cubicBezTo>
                  <a:cubicBezTo>
                    <a:pt x="2357692" y="49586"/>
                    <a:pt x="2329117" y="72446"/>
                    <a:pt x="2311019" y="110546"/>
                  </a:cubicBezTo>
                  <a:cubicBezTo>
                    <a:pt x="2277681" y="179126"/>
                    <a:pt x="2264346" y="251516"/>
                    <a:pt x="2268156" y="326764"/>
                  </a:cubicBezTo>
                  <a:cubicBezTo>
                    <a:pt x="2270061" y="357244"/>
                    <a:pt x="2262442" y="373436"/>
                    <a:pt x="2232914" y="382009"/>
                  </a:cubicBezTo>
                  <a:cubicBezTo>
                    <a:pt x="2218626" y="385819"/>
                    <a:pt x="2211959" y="384866"/>
                    <a:pt x="2202434" y="373436"/>
                  </a:cubicBezTo>
                  <a:cubicBezTo>
                    <a:pt x="2177669" y="342956"/>
                    <a:pt x="2151951" y="314381"/>
                    <a:pt x="2121471" y="290569"/>
                  </a:cubicBezTo>
                  <a:cubicBezTo>
                    <a:pt x="2095754" y="270566"/>
                    <a:pt x="2067179" y="261994"/>
                    <a:pt x="2033841" y="268661"/>
                  </a:cubicBezTo>
                  <a:cubicBezTo>
                    <a:pt x="2002409" y="275329"/>
                    <a:pt x="1979549" y="295331"/>
                    <a:pt x="1955736" y="313429"/>
                  </a:cubicBezTo>
                  <a:cubicBezTo>
                    <a:pt x="1928114" y="334384"/>
                    <a:pt x="1897634" y="346766"/>
                    <a:pt x="1863344" y="352481"/>
                  </a:cubicBezTo>
                  <a:cubicBezTo>
                    <a:pt x="1770951" y="367721"/>
                    <a:pt x="1677606" y="382961"/>
                    <a:pt x="1585214" y="398201"/>
                  </a:cubicBezTo>
                  <a:cubicBezTo>
                    <a:pt x="1478534" y="416299"/>
                    <a:pt x="1396619" y="467734"/>
                    <a:pt x="1358519" y="575366"/>
                  </a:cubicBezTo>
                  <a:cubicBezTo>
                    <a:pt x="1310894" y="714431"/>
                    <a:pt x="1260411" y="852544"/>
                    <a:pt x="1212786" y="991609"/>
                  </a:cubicBezTo>
                  <a:cubicBezTo>
                    <a:pt x="1194689" y="1044949"/>
                    <a:pt x="1212786" y="1064951"/>
                    <a:pt x="1268031" y="1056379"/>
                  </a:cubicBezTo>
                  <a:cubicBezTo>
                    <a:pt x="1268984" y="1056379"/>
                    <a:pt x="1270889" y="1057331"/>
                    <a:pt x="1271841" y="1058284"/>
                  </a:cubicBezTo>
                  <a:cubicBezTo>
                    <a:pt x="1271841" y="1063999"/>
                    <a:pt x="1266126" y="1065904"/>
                    <a:pt x="1263269" y="1069714"/>
                  </a:cubicBezTo>
                  <a:cubicBezTo>
                    <a:pt x="1201356" y="1133531"/>
                    <a:pt x="1139444" y="1197349"/>
                    <a:pt x="1077531" y="1262119"/>
                  </a:cubicBezTo>
                  <a:cubicBezTo>
                    <a:pt x="1054671" y="1285931"/>
                    <a:pt x="1055624" y="1284979"/>
                    <a:pt x="1076579" y="1310696"/>
                  </a:cubicBezTo>
                  <a:cubicBezTo>
                    <a:pt x="1086104" y="1322126"/>
                    <a:pt x="1104201" y="1329746"/>
                    <a:pt x="1098486" y="1351654"/>
                  </a:cubicBezTo>
                  <a:cubicBezTo>
                    <a:pt x="1085151" y="1406899"/>
                    <a:pt x="1085151" y="1462144"/>
                    <a:pt x="1085151" y="1518341"/>
                  </a:cubicBezTo>
                  <a:cubicBezTo>
                    <a:pt x="1085151" y="1645976"/>
                    <a:pt x="1090866" y="1773611"/>
                    <a:pt x="1065149" y="1900294"/>
                  </a:cubicBezTo>
                  <a:cubicBezTo>
                    <a:pt x="1061339" y="1917439"/>
                    <a:pt x="1059434" y="1920296"/>
                    <a:pt x="1043241" y="1912676"/>
                  </a:cubicBezTo>
                  <a:cubicBezTo>
                    <a:pt x="944181" y="1867909"/>
                    <a:pt x="845121" y="1825046"/>
                    <a:pt x="746061" y="1781231"/>
                  </a:cubicBezTo>
                  <a:cubicBezTo>
                    <a:pt x="739394" y="1778374"/>
                    <a:pt x="732726" y="1776469"/>
                    <a:pt x="727964" y="1768849"/>
                  </a:cubicBezTo>
                  <a:cubicBezTo>
                    <a:pt x="700341" y="1727891"/>
                    <a:pt x="661289" y="1698364"/>
                    <a:pt x="621284" y="1670741"/>
                  </a:cubicBezTo>
                  <a:cubicBezTo>
                    <a:pt x="611759" y="1665026"/>
                    <a:pt x="605091" y="1657406"/>
                    <a:pt x="600329" y="1646929"/>
                  </a:cubicBezTo>
                  <a:cubicBezTo>
                    <a:pt x="584136" y="1614544"/>
                    <a:pt x="567944" y="1582159"/>
                    <a:pt x="545084" y="1553584"/>
                  </a:cubicBezTo>
                  <a:cubicBezTo>
                    <a:pt x="519366" y="1520246"/>
                    <a:pt x="497459" y="1515484"/>
                    <a:pt x="458406" y="1531676"/>
                  </a:cubicBezTo>
                  <a:cubicBezTo>
                    <a:pt x="428879" y="1545011"/>
                    <a:pt x="403161" y="1564061"/>
                    <a:pt x="375539" y="1581206"/>
                  </a:cubicBezTo>
                  <a:cubicBezTo>
                    <a:pt x="359346" y="1591684"/>
                    <a:pt x="346011" y="1600256"/>
                    <a:pt x="367919" y="1617401"/>
                  </a:cubicBezTo>
                  <a:cubicBezTo>
                    <a:pt x="365061" y="1619306"/>
                    <a:pt x="364109" y="1620259"/>
                    <a:pt x="362204" y="1621211"/>
                  </a:cubicBezTo>
                  <a:cubicBezTo>
                    <a:pt x="355536" y="1623116"/>
                    <a:pt x="347916" y="1625021"/>
                    <a:pt x="341249" y="1627879"/>
                  </a:cubicBezTo>
                  <a:cubicBezTo>
                    <a:pt x="251714" y="1655501"/>
                    <a:pt x="169799" y="1694554"/>
                    <a:pt x="105981" y="1765991"/>
                  </a:cubicBezTo>
                  <a:cubicBezTo>
                    <a:pt x="66929" y="1808854"/>
                    <a:pt x="30734" y="1853621"/>
                    <a:pt x="6921" y="1906961"/>
                  </a:cubicBezTo>
                  <a:cubicBezTo>
                    <a:pt x="-6414" y="1936489"/>
                    <a:pt x="-699" y="1946966"/>
                    <a:pt x="25971" y="1963159"/>
                  </a:cubicBezTo>
                  <a:cubicBezTo>
                    <a:pt x="53594" y="1980304"/>
                    <a:pt x="79311" y="1979351"/>
                    <a:pt x="105981" y="1961254"/>
                  </a:cubicBezTo>
                  <a:cubicBezTo>
                    <a:pt x="156464" y="1926964"/>
                    <a:pt x="210756" y="1899341"/>
                    <a:pt x="272669" y="1891721"/>
                  </a:cubicBezTo>
                  <a:cubicBezTo>
                    <a:pt x="305054" y="1887911"/>
                    <a:pt x="338391" y="1883149"/>
                    <a:pt x="370776" y="1880291"/>
                  </a:cubicBezTo>
                  <a:cubicBezTo>
                    <a:pt x="400304" y="1878386"/>
                    <a:pt x="429831" y="1868861"/>
                    <a:pt x="459359" y="1869814"/>
                  </a:cubicBezTo>
                  <a:cubicBezTo>
                    <a:pt x="447929" y="1928869"/>
                    <a:pt x="437451" y="1986971"/>
                    <a:pt x="424116" y="2043169"/>
                  </a:cubicBezTo>
                  <a:cubicBezTo>
                    <a:pt x="420306" y="2060314"/>
                    <a:pt x="424116" y="2066029"/>
                    <a:pt x="439356" y="2071744"/>
                  </a:cubicBezTo>
                  <a:cubicBezTo>
                    <a:pt x="633666" y="2143182"/>
                    <a:pt x="824166" y="2224144"/>
                    <a:pt x="1011809" y="2313679"/>
                  </a:cubicBezTo>
                  <a:cubicBezTo>
                    <a:pt x="1064196" y="2339396"/>
                    <a:pt x="1114679" y="2369876"/>
                    <a:pt x="1171829" y="2384164"/>
                  </a:cubicBezTo>
                  <a:cubicBezTo>
                    <a:pt x="1238504" y="2401309"/>
                    <a:pt x="1277556" y="2386069"/>
                    <a:pt x="1314704" y="2327966"/>
                  </a:cubicBezTo>
                  <a:cubicBezTo>
                    <a:pt x="1348994" y="2274626"/>
                    <a:pt x="1373759" y="2215571"/>
                    <a:pt x="1398524" y="2157469"/>
                  </a:cubicBezTo>
                  <a:cubicBezTo>
                    <a:pt x="1433766" y="2075554"/>
                    <a:pt x="1468056" y="1992686"/>
                    <a:pt x="1503299" y="1907914"/>
                  </a:cubicBezTo>
                  <a:cubicBezTo>
                    <a:pt x="1560449" y="1979351"/>
                    <a:pt x="1617599" y="2050789"/>
                    <a:pt x="1674749" y="2120321"/>
                  </a:cubicBezTo>
                  <a:cubicBezTo>
                    <a:pt x="1684274" y="2132704"/>
                    <a:pt x="1684274" y="2141276"/>
                    <a:pt x="1678559" y="2155564"/>
                  </a:cubicBezTo>
                  <a:cubicBezTo>
                    <a:pt x="1579499" y="2392736"/>
                    <a:pt x="1481391" y="2630861"/>
                    <a:pt x="1382331" y="2868034"/>
                  </a:cubicBezTo>
                  <a:cubicBezTo>
                    <a:pt x="1379474" y="2873749"/>
                    <a:pt x="1375664" y="2879464"/>
                    <a:pt x="1374711" y="2886132"/>
                  </a:cubicBezTo>
                  <a:cubicBezTo>
                    <a:pt x="1371854" y="2909944"/>
                    <a:pt x="1362329" y="2918516"/>
                    <a:pt x="1340421" y="2912801"/>
                  </a:cubicBezTo>
                  <a:cubicBezTo>
                    <a:pt x="1328039" y="2909944"/>
                    <a:pt x="1328039" y="2919469"/>
                    <a:pt x="1325181" y="2924232"/>
                  </a:cubicBezTo>
                  <a:cubicBezTo>
                    <a:pt x="1287081" y="2982334"/>
                    <a:pt x="1281366" y="3047104"/>
                    <a:pt x="1284224" y="3113779"/>
                  </a:cubicBezTo>
                  <a:cubicBezTo>
                    <a:pt x="1285176" y="3126162"/>
                    <a:pt x="1291844" y="3125209"/>
                    <a:pt x="1300416" y="3126162"/>
                  </a:cubicBezTo>
                  <a:cubicBezTo>
                    <a:pt x="1358519" y="3129019"/>
                    <a:pt x="1417574" y="3131876"/>
                    <a:pt x="1475676" y="3136639"/>
                  </a:cubicBezTo>
                  <a:cubicBezTo>
                    <a:pt x="1493774" y="3137591"/>
                    <a:pt x="1505204" y="3136639"/>
                    <a:pt x="1504251" y="3114732"/>
                  </a:cubicBezTo>
                  <a:cubicBezTo>
                    <a:pt x="1503299" y="3102349"/>
                    <a:pt x="1507109" y="3095682"/>
                    <a:pt x="1522349" y="3101396"/>
                  </a:cubicBezTo>
                  <a:cubicBezTo>
                    <a:pt x="1580451" y="3122351"/>
                    <a:pt x="1639506" y="3139496"/>
                    <a:pt x="1700466" y="3151879"/>
                  </a:cubicBezTo>
                  <a:cubicBezTo>
                    <a:pt x="1755711" y="3159499"/>
                    <a:pt x="1810004" y="3159499"/>
                    <a:pt x="1864296" y="3148069"/>
                  </a:cubicBezTo>
                  <a:cubicBezTo>
                    <a:pt x="1888109" y="3141401"/>
                    <a:pt x="1911921" y="3135687"/>
                    <a:pt x="1930971" y="3117589"/>
                  </a:cubicBezTo>
                  <a:cubicBezTo>
                    <a:pt x="1956689" y="3093776"/>
                    <a:pt x="1952879" y="3069964"/>
                    <a:pt x="1919541" y="3057582"/>
                  </a:cubicBezTo>
                  <a:cubicBezTo>
                    <a:pt x="1896681" y="3049009"/>
                    <a:pt x="1872869" y="3049009"/>
                    <a:pt x="1849056" y="3047104"/>
                  </a:cubicBezTo>
                  <a:cubicBezTo>
                    <a:pt x="1810004" y="3045199"/>
                    <a:pt x="1769999" y="3044246"/>
                    <a:pt x="1731899" y="3031864"/>
                  </a:cubicBezTo>
                  <a:cubicBezTo>
                    <a:pt x="1694751" y="3019482"/>
                    <a:pt x="1670939" y="2994716"/>
                    <a:pt x="1653794" y="2957569"/>
                  </a:cubicBezTo>
                  <a:cubicBezTo>
                    <a:pt x="1682369" y="2965189"/>
                    <a:pt x="1707134" y="2969951"/>
                    <a:pt x="1731899" y="2977571"/>
                  </a:cubicBezTo>
                  <a:cubicBezTo>
                    <a:pt x="1747139" y="2982334"/>
                    <a:pt x="1752854" y="2978524"/>
                    <a:pt x="1758569" y="2964236"/>
                  </a:cubicBezTo>
                  <a:cubicBezTo>
                    <a:pt x="1853819" y="2726111"/>
                    <a:pt x="1950021" y="2488939"/>
                    <a:pt x="2045271" y="2250814"/>
                  </a:cubicBezTo>
                  <a:cubicBezTo>
                    <a:pt x="2066226" y="2199379"/>
                    <a:pt x="2071941" y="2146039"/>
                    <a:pt x="2063369" y="2090794"/>
                  </a:cubicBezTo>
                  <a:cubicBezTo>
                    <a:pt x="2050986" y="2016499"/>
                    <a:pt x="2020506" y="1949824"/>
                    <a:pt x="1989074" y="1882196"/>
                  </a:cubicBezTo>
                  <a:cubicBezTo>
                    <a:pt x="1967166" y="1835524"/>
                    <a:pt x="1943354" y="1788851"/>
                    <a:pt x="1919541" y="1741226"/>
                  </a:cubicBezTo>
                  <a:cubicBezTo>
                    <a:pt x="1970976" y="1748846"/>
                    <a:pt x="1970976" y="1748846"/>
                    <a:pt x="1962404" y="1698364"/>
                  </a:cubicBezTo>
                  <a:cubicBezTo>
                    <a:pt x="1960499" y="1685981"/>
                    <a:pt x="1957641" y="1674551"/>
                    <a:pt x="1955736" y="1662169"/>
                  </a:cubicBezTo>
                  <a:cubicBezTo>
                    <a:pt x="1934781" y="1553584"/>
                    <a:pt x="1914779" y="1445951"/>
                    <a:pt x="1892871" y="1337366"/>
                  </a:cubicBezTo>
                  <a:cubicBezTo>
                    <a:pt x="1890014" y="1324031"/>
                    <a:pt x="1892871" y="1316411"/>
                    <a:pt x="1904301" y="1308791"/>
                  </a:cubicBezTo>
                  <a:cubicBezTo>
                    <a:pt x="1996694" y="1244021"/>
                    <a:pt x="2089086" y="1179251"/>
                    <a:pt x="2181479" y="1113529"/>
                  </a:cubicBezTo>
                  <a:cubicBezTo>
                    <a:pt x="2191956" y="1105909"/>
                    <a:pt x="2196719" y="1106861"/>
                    <a:pt x="2204339" y="1116386"/>
                  </a:cubicBezTo>
                  <a:cubicBezTo>
                    <a:pt x="2235771" y="1154486"/>
                    <a:pt x="2270061" y="1190681"/>
                    <a:pt x="2305304" y="1225924"/>
                  </a:cubicBezTo>
                  <a:cubicBezTo>
                    <a:pt x="2390076" y="1311649"/>
                    <a:pt x="2488184" y="1374514"/>
                    <a:pt x="2608199" y="1395469"/>
                  </a:cubicBezTo>
                  <a:cubicBezTo>
                    <a:pt x="2706306" y="1412614"/>
                    <a:pt x="2805367" y="1422139"/>
                    <a:pt x="2902521" y="1445951"/>
                  </a:cubicBezTo>
                  <a:cubicBezTo>
                    <a:pt x="2913951" y="1448809"/>
                    <a:pt x="2912999" y="1442141"/>
                    <a:pt x="2912999" y="1435474"/>
                  </a:cubicBezTo>
                  <a:cubicBezTo>
                    <a:pt x="2919667" y="1369751"/>
                    <a:pt x="2926334" y="1304029"/>
                    <a:pt x="2933954" y="1239259"/>
                  </a:cubicBezTo>
                  <a:cubicBezTo>
                    <a:pt x="2933954" y="1224019"/>
                    <a:pt x="2929192" y="1220209"/>
                    <a:pt x="2916809" y="1216399"/>
                  </a:cubicBezTo>
                  <a:close/>
                  <a:moveTo>
                    <a:pt x="1512824" y="846829"/>
                  </a:moveTo>
                  <a:cubicBezTo>
                    <a:pt x="1523301" y="812539"/>
                    <a:pt x="1546161" y="784916"/>
                    <a:pt x="1561401" y="754436"/>
                  </a:cubicBezTo>
                  <a:cubicBezTo>
                    <a:pt x="1581404" y="713479"/>
                    <a:pt x="1608074" y="690619"/>
                    <a:pt x="1658556" y="705859"/>
                  </a:cubicBezTo>
                  <a:cubicBezTo>
                    <a:pt x="1609979" y="754436"/>
                    <a:pt x="1568069" y="806824"/>
                    <a:pt x="1512824" y="846829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94657D58-A28F-4EFE-9919-1F9F185439BA}"/>
                </a:ext>
              </a:extLst>
            </p:cNvPr>
            <p:cNvSpPr/>
            <p:nvPr/>
          </p:nvSpPr>
          <p:spPr>
            <a:xfrm>
              <a:off x="7053935" y="956501"/>
              <a:ext cx="290823" cy="225153"/>
            </a:xfrm>
            <a:custGeom>
              <a:avLst/>
              <a:gdLst>
                <a:gd name="connsiteX0" fmla="*/ 266000 w 295275"/>
                <a:gd name="connsiteY0" fmla="*/ 66170 h 228600"/>
                <a:gd name="connsiteX1" fmla="*/ 286002 w 295275"/>
                <a:gd name="connsiteY1" fmla="*/ 146180 h 228600"/>
                <a:gd name="connsiteX2" fmla="*/ 200277 w 295275"/>
                <a:gd name="connsiteY2" fmla="*/ 226190 h 228600"/>
                <a:gd name="connsiteX3" fmla="*/ 135507 w 295275"/>
                <a:gd name="connsiteY3" fmla="*/ 219523 h 228600"/>
                <a:gd name="connsiteX4" fmla="*/ 101217 w 295275"/>
                <a:gd name="connsiteY4" fmla="*/ 211903 h 228600"/>
                <a:gd name="connsiteX5" fmla="*/ 5014 w 295275"/>
                <a:gd name="connsiteY5" fmla="*/ 191900 h 228600"/>
                <a:gd name="connsiteX6" fmla="*/ 252 w 295275"/>
                <a:gd name="connsiteY6" fmla="*/ 175708 h 228600"/>
                <a:gd name="connsiteX7" fmla="*/ 6920 w 295275"/>
                <a:gd name="connsiteY7" fmla="*/ 72838 h 228600"/>
                <a:gd name="connsiteX8" fmla="*/ 21207 w 295275"/>
                <a:gd name="connsiteY8" fmla="*/ 53788 h 228600"/>
                <a:gd name="connsiteX9" fmla="*/ 112647 w 295275"/>
                <a:gd name="connsiteY9" fmla="*/ 18545 h 228600"/>
                <a:gd name="connsiteX10" fmla="*/ 259332 w 295275"/>
                <a:gd name="connsiteY10" fmla="*/ 12830 h 228600"/>
                <a:gd name="connsiteX11" fmla="*/ 266000 w 295275"/>
                <a:gd name="connsiteY11" fmla="*/ 6617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95275" h="228600">
                  <a:moveTo>
                    <a:pt x="266000" y="66170"/>
                  </a:moveTo>
                  <a:cubicBezTo>
                    <a:pt x="305052" y="85220"/>
                    <a:pt x="314577" y="102365"/>
                    <a:pt x="286002" y="146180"/>
                  </a:cubicBezTo>
                  <a:cubicBezTo>
                    <a:pt x="264095" y="180470"/>
                    <a:pt x="235520" y="208093"/>
                    <a:pt x="200277" y="226190"/>
                  </a:cubicBezTo>
                  <a:cubicBezTo>
                    <a:pt x="180275" y="236668"/>
                    <a:pt x="153604" y="239525"/>
                    <a:pt x="135507" y="219523"/>
                  </a:cubicBezTo>
                  <a:cubicBezTo>
                    <a:pt x="124077" y="207140"/>
                    <a:pt x="115504" y="205235"/>
                    <a:pt x="101217" y="211903"/>
                  </a:cubicBezTo>
                  <a:cubicBezTo>
                    <a:pt x="64070" y="230953"/>
                    <a:pt x="35495" y="205235"/>
                    <a:pt x="5014" y="191900"/>
                  </a:cubicBezTo>
                  <a:cubicBezTo>
                    <a:pt x="-1653" y="189043"/>
                    <a:pt x="252" y="182375"/>
                    <a:pt x="252" y="175708"/>
                  </a:cubicBezTo>
                  <a:cubicBezTo>
                    <a:pt x="3109" y="141418"/>
                    <a:pt x="5014" y="107128"/>
                    <a:pt x="6920" y="72838"/>
                  </a:cubicBezTo>
                  <a:cubicBezTo>
                    <a:pt x="7872" y="63313"/>
                    <a:pt x="8825" y="51883"/>
                    <a:pt x="21207" y="53788"/>
                  </a:cubicBezTo>
                  <a:cubicBezTo>
                    <a:pt x="58354" y="59503"/>
                    <a:pt x="85977" y="35690"/>
                    <a:pt x="112647" y="18545"/>
                  </a:cubicBezTo>
                  <a:cubicBezTo>
                    <a:pt x="162177" y="-13840"/>
                    <a:pt x="210754" y="4258"/>
                    <a:pt x="259332" y="12830"/>
                  </a:cubicBezTo>
                  <a:cubicBezTo>
                    <a:pt x="286002" y="17593"/>
                    <a:pt x="287907" y="43310"/>
                    <a:pt x="266000" y="66170"/>
                  </a:cubicBezTo>
                  <a:close/>
                </a:path>
              </a:pathLst>
            </a:custGeom>
            <a:solidFill>
              <a:srgbClr val="FDC68E"/>
            </a:solidFill>
            <a:ln w="753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57DA9201-764E-4F3D-82CE-7BF97DD92A4B}"/>
                </a:ext>
              </a:extLst>
            </p:cNvPr>
            <p:cNvSpPr/>
            <p:nvPr/>
          </p:nvSpPr>
          <p:spPr>
            <a:xfrm>
              <a:off x="7001672" y="984748"/>
              <a:ext cx="65670" cy="187629"/>
            </a:xfrm>
            <a:custGeom>
              <a:avLst/>
              <a:gdLst>
                <a:gd name="connsiteX0" fmla="*/ 28732 w 66675"/>
                <a:gd name="connsiteY0" fmla="*/ 0 h 190500"/>
                <a:gd name="connsiteX1" fmla="*/ 74849 w 66675"/>
                <a:gd name="connsiteY1" fmla="*/ 7183 h 190500"/>
                <a:gd name="connsiteX2" fmla="*/ 46118 w 66675"/>
                <a:gd name="connsiteY2" fmla="*/ 191651 h 190500"/>
                <a:gd name="connsiteX3" fmla="*/ 0 w 66675"/>
                <a:gd name="connsiteY3" fmla="*/ 184469 h 19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675" h="190500">
                  <a:moveTo>
                    <a:pt x="28732" y="0"/>
                  </a:moveTo>
                  <a:lnTo>
                    <a:pt x="74849" y="7183"/>
                  </a:lnTo>
                  <a:lnTo>
                    <a:pt x="46118" y="191651"/>
                  </a:lnTo>
                  <a:lnTo>
                    <a:pt x="0" y="184469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3A8EED82-07D5-4051-9A76-B61C5517B384}"/>
                </a:ext>
              </a:extLst>
            </p:cNvPr>
            <p:cNvSpPr/>
            <p:nvPr/>
          </p:nvSpPr>
          <p:spPr>
            <a:xfrm>
              <a:off x="6426734" y="-16067"/>
              <a:ext cx="422162" cy="394017"/>
            </a:xfrm>
            <a:custGeom>
              <a:avLst/>
              <a:gdLst>
                <a:gd name="connsiteX0" fmla="*/ 9123 w 428625"/>
                <a:gd name="connsiteY0" fmla="*/ 188526 h 400050"/>
                <a:gd name="connsiteX1" fmla="*/ 108183 w 428625"/>
                <a:gd name="connsiteY1" fmla="*/ 147568 h 400050"/>
                <a:gd name="connsiteX2" fmla="*/ 125328 w 428625"/>
                <a:gd name="connsiteY2" fmla="*/ 111373 h 400050"/>
                <a:gd name="connsiteX3" fmla="*/ 168190 w 428625"/>
                <a:gd name="connsiteY3" fmla="*/ 62796 h 400050"/>
                <a:gd name="connsiteX4" fmla="*/ 202480 w 428625"/>
                <a:gd name="connsiteY4" fmla="*/ 79941 h 400050"/>
                <a:gd name="connsiteX5" fmla="*/ 209148 w 428625"/>
                <a:gd name="connsiteY5" fmla="*/ 126613 h 400050"/>
                <a:gd name="connsiteX6" fmla="*/ 224388 w 428625"/>
                <a:gd name="connsiteY6" fmla="*/ 143758 h 400050"/>
                <a:gd name="connsiteX7" fmla="*/ 247248 w 428625"/>
                <a:gd name="connsiteY7" fmla="*/ 132328 h 400050"/>
                <a:gd name="connsiteX8" fmla="*/ 306303 w 428625"/>
                <a:gd name="connsiteY8" fmla="*/ 66606 h 400050"/>
                <a:gd name="connsiteX9" fmla="*/ 314876 w 428625"/>
                <a:gd name="connsiteY9" fmla="*/ 48508 h 400050"/>
                <a:gd name="connsiteX10" fmla="*/ 364405 w 428625"/>
                <a:gd name="connsiteY10" fmla="*/ 1836 h 400050"/>
                <a:gd name="connsiteX11" fmla="*/ 423460 w 428625"/>
                <a:gd name="connsiteY11" fmla="*/ 10408 h 400050"/>
                <a:gd name="connsiteX12" fmla="*/ 419651 w 428625"/>
                <a:gd name="connsiteY12" fmla="*/ 61843 h 400050"/>
                <a:gd name="connsiteX13" fmla="*/ 408221 w 428625"/>
                <a:gd name="connsiteY13" fmla="*/ 128518 h 400050"/>
                <a:gd name="connsiteX14" fmla="*/ 412030 w 428625"/>
                <a:gd name="connsiteY14" fmla="*/ 173286 h 400050"/>
                <a:gd name="connsiteX15" fmla="*/ 429176 w 428625"/>
                <a:gd name="connsiteY15" fmla="*/ 219006 h 400050"/>
                <a:gd name="connsiteX16" fmla="*/ 411078 w 428625"/>
                <a:gd name="connsiteY16" fmla="*/ 241866 h 400050"/>
                <a:gd name="connsiteX17" fmla="*/ 389171 w 428625"/>
                <a:gd name="connsiteY17" fmla="*/ 259963 h 400050"/>
                <a:gd name="connsiteX18" fmla="*/ 388218 w 428625"/>
                <a:gd name="connsiteY18" fmla="*/ 261868 h 400050"/>
                <a:gd name="connsiteX19" fmla="*/ 351071 w 428625"/>
                <a:gd name="connsiteY19" fmla="*/ 321876 h 400050"/>
                <a:gd name="connsiteX20" fmla="*/ 339640 w 428625"/>
                <a:gd name="connsiteY20" fmla="*/ 359023 h 400050"/>
                <a:gd name="connsiteX21" fmla="*/ 286301 w 428625"/>
                <a:gd name="connsiteY21" fmla="*/ 392361 h 400050"/>
                <a:gd name="connsiteX22" fmla="*/ 175810 w 428625"/>
                <a:gd name="connsiteY22" fmla="*/ 389503 h 400050"/>
                <a:gd name="connsiteX23" fmla="*/ 116755 w 428625"/>
                <a:gd name="connsiteY23" fmla="*/ 404743 h 400050"/>
                <a:gd name="connsiteX24" fmla="*/ 96753 w 428625"/>
                <a:gd name="connsiteY24" fmla="*/ 380931 h 400050"/>
                <a:gd name="connsiteX25" fmla="*/ 6265 w 428625"/>
                <a:gd name="connsiteY25" fmla="*/ 215196 h 400050"/>
                <a:gd name="connsiteX26" fmla="*/ 9123 w 428625"/>
                <a:gd name="connsiteY26" fmla="*/ 188526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428625" h="400050">
                  <a:moveTo>
                    <a:pt x="9123" y="188526"/>
                  </a:moveTo>
                  <a:cubicBezTo>
                    <a:pt x="44365" y="179953"/>
                    <a:pt x="76751" y="163761"/>
                    <a:pt x="108183" y="147568"/>
                  </a:cubicBezTo>
                  <a:cubicBezTo>
                    <a:pt x="122471" y="139948"/>
                    <a:pt x="124376" y="125661"/>
                    <a:pt x="125328" y="111373"/>
                  </a:cubicBezTo>
                  <a:cubicBezTo>
                    <a:pt x="128185" y="85656"/>
                    <a:pt x="144378" y="71368"/>
                    <a:pt x="168190" y="62796"/>
                  </a:cubicBezTo>
                  <a:cubicBezTo>
                    <a:pt x="186288" y="57081"/>
                    <a:pt x="195813" y="62796"/>
                    <a:pt x="202480" y="79941"/>
                  </a:cubicBezTo>
                  <a:cubicBezTo>
                    <a:pt x="207243" y="95181"/>
                    <a:pt x="207243" y="110421"/>
                    <a:pt x="209148" y="126613"/>
                  </a:cubicBezTo>
                  <a:cubicBezTo>
                    <a:pt x="210101" y="136138"/>
                    <a:pt x="212005" y="143758"/>
                    <a:pt x="224388" y="143758"/>
                  </a:cubicBezTo>
                  <a:cubicBezTo>
                    <a:pt x="234865" y="143758"/>
                    <a:pt x="244390" y="145663"/>
                    <a:pt x="247248" y="132328"/>
                  </a:cubicBezTo>
                  <a:cubicBezTo>
                    <a:pt x="255821" y="99943"/>
                    <a:pt x="272965" y="76131"/>
                    <a:pt x="306303" y="66606"/>
                  </a:cubicBezTo>
                  <a:cubicBezTo>
                    <a:pt x="315828" y="63748"/>
                    <a:pt x="313923" y="55176"/>
                    <a:pt x="314876" y="48508"/>
                  </a:cubicBezTo>
                  <a:cubicBezTo>
                    <a:pt x="319638" y="15171"/>
                    <a:pt x="331068" y="2788"/>
                    <a:pt x="364405" y="1836"/>
                  </a:cubicBezTo>
                  <a:cubicBezTo>
                    <a:pt x="384408" y="883"/>
                    <a:pt x="405363" y="-4832"/>
                    <a:pt x="423460" y="10408"/>
                  </a:cubicBezTo>
                  <a:cubicBezTo>
                    <a:pt x="415840" y="26601"/>
                    <a:pt x="419651" y="44698"/>
                    <a:pt x="419651" y="61843"/>
                  </a:cubicBezTo>
                  <a:cubicBezTo>
                    <a:pt x="418698" y="84703"/>
                    <a:pt x="420603" y="107563"/>
                    <a:pt x="408221" y="128518"/>
                  </a:cubicBezTo>
                  <a:cubicBezTo>
                    <a:pt x="398696" y="143758"/>
                    <a:pt x="407268" y="158998"/>
                    <a:pt x="412030" y="173286"/>
                  </a:cubicBezTo>
                  <a:cubicBezTo>
                    <a:pt x="417746" y="188526"/>
                    <a:pt x="424413" y="203766"/>
                    <a:pt x="429176" y="219006"/>
                  </a:cubicBezTo>
                  <a:cubicBezTo>
                    <a:pt x="432985" y="232341"/>
                    <a:pt x="430128" y="244723"/>
                    <a:pt x="411078" y="241866"/>
                  </a:cubicBezTo>
                  <a:cubicBezTo>
                    <a:pt x="397743" y="239961"/>
                    <a:pt x="388218" y="243771"/>
                    <a:pt x="389171" y="259963"/>
                  </a:cubicBezTo>
                  <a:cubicBezTo>
                    <a:pt x="389171" y="260916"/>
                    <a:pt x="389171" y="261868"/>
                    <a:pt x="388218" y="261868"/>
                  </a:cubicBezTo>
                  <a:cubicBezTo>
                    <a:pt x="372978" y="279966"/>
                    <a:pt x="360596" y="299968"/>
                    <a:pt x="351071" y="321876"/>
                  </a:cubicBezTo>
                  <a:cubicBezTo>
                    <a:pt x="346308" y="334258"/>
                    <a:pt x="339640" y="345688"/>
                    <a:pt x="339640" y="359023"/>
                  </a:cubicBezTo>
                  <a:cubicBezTo>
                    <a:pt x="337735" y="396171"/>
                    <a:pt x="316780" y="411411"/>
                    <a:pt x="286301" y="392361"/>
                  </a:cubicBezTo>
                  <a:cubicBezTo>
                    <a:pt x="248201" y="369501"/>
                    <a:pt x="212958" y="379026"/>
                    <a:pt x="175810" y="389503"/>
                  </a:cubicBezTo>
                  <a:cubicBezTo>
                    <a:pt x="156760" y="395218"/>
                    <a:pt x="138663" y="406648"/>
                    <a:pt x="116755" y="404743"/>
                  </a:cubicBezTo>
                  <a:cubicBezTo>
                    <a:pt x="105326" y="400933"/>
                    <a:pt x="102468" y="389503"/>
                    <a:pt x="96753" y="380931"/>
                  </a:cubicBezTo>
                  <a:cubicBezTo>
                    <a:pt x="65321" y="325686"/>
                    <a:pt x="33888" y="271393"/>
                    <a:pt x="6265" y="215196"/>
                  </a:cubicBezTo>
                  <a:cubicBezTo>
                    <a:pt x="2455" y="207576"/>
                    <a:pt x="-7070" y="197098"/>
                    <a:pt x="9123" y="188526"/>
                  </a:cubicBezTo>
                  <a:close/>
                </a:path>
              </a:pathLst>
            </a:custGeom>
            <a:solidFill>
              <a:srgbClr val="FDC68E"/>
            </a:solidFill>
            <a:ln w="753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96C0A440-0886-41E1-8003-04008B77C82F}"/>
                </a:ext>
              </a:extLst>
            </p:cNvPr>
            <p:cNvSpPr/>
            <p:nvPr/>
          </p:nvSpPr>
          <p:spPr>
            <a:xfrm>
              <a:off x="6374974" y="157532"/>
              <a:ext cx="150102" cy="497214"/>
            </a:xfrm>
            <a:custGeom>
              <a:avLst/>
              <a:gdLst>
                <a:gd name="connsiteX0" fmla="*/ 49530 w 152400"/>
                <a:gd name="connsiteY0" fmla="*/ 116 h 504825"/>
                <a:gd name="connsiteX1" fmla="*/ 57150 w 152400"/>
                <a:gd name="connsiteY1" fmla="*/ 35359 h 504825"/>
                <a:gd name="connsiteX2" fmla="*/ 158115 w 152400"/>
                <a:gd name="connsiteY2" fmla="*/ 218239 h 504825"/>
                <a:gd name="connsiteX3" fmla="*/ 153353 w 152400"/>
                <a:gd name="connsiteY3" fmla="*/ 223002 h 504825"/>
                <a:gd name="connsiteX4" fmla="*/ 136208 w 152400"/>
                <a:gd name="connsiteY4" fmla="*/ 240146 h 504825"/>
                <a:gd name="connsiteX5" fmla="*/ 103823 w 152400"/>
                <a:gd name="connsiteY5" fmla="*/ 273484 h 504825"/>
                <a:gd name="connsiteX6" fmla="*/ 122873 w 152400"/>
                <a:gd name="connsiteY6" fmla="*/ 312536 h 504825"/>
                <a:gd name="connsiteX7" fmla="*/ 108585 w 152400"/>
                <a:gd name="connsiteY7" fmla="*/ 397309 h 504825"/>
                <a:gd name="connsiteX8" fmla="*/ 0 w 152400"/>
                <a:gd name="connsiteY8" fmla="*/ 512561 h 504825"/>
                <a:gd name="connsiteX9" fmla="*/ 44768 w 152400"/>
                <a:gd name="connsiteY9" fmla="*/ 346827 h 504825"/>
                <a:gd name="connsiteX10" fmla="*/ 58103 w 152400"/>
                <a:gd name="connsiteY10" fmla="*/ 96319 h 504825"/>
                <a:gd name="connsiteX11" fmla="*/ 34290 w 152400"/>
                <a:gd name="connsiteY11" fmla="*/ 19166 h 504825"/>
                <a:gd name="connsiteX12" fmla="*/ 49530 w 152400"/>
                <a:gd name="connsiteY12" fmla="*/ 116 h 50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2400" h="504825">
                  <a:moveTo>
                    <a:pt x="49530" y="116"/>
                  </a:moveTo>
                  <a:cubicBezTo>
                    <a:pt x="39053" y="14404"/>
                    <a:pt x="51435" y="24881"/>
                    <a:pt x="57150" y="35359"/>
                  </a:cubicBezTo>
                  <a:cubicBezTo>
                    <a:pt x="90488" y="96319"/>
                    <a:pt x="123825" y="157279"/>
                    <a:pt x="158115" y="218239"/>
                  </a:cubicBezTo>
                  <a:cubicBezTo>
                    <a:pt x="156210" y="220144"/>
                    <a:pt x="155258" y="221096"/>
                    <a:pt x="153353" y="223002"/>
                  </a:cubicBezTo>
                  <a:cubicBezTo>
                    <a:pt x="147638" y="228717"/>
                    <a:pt x="141923" y="234431"/>
                    <a:pt x="136208" y="240146"/>
                  </a:cubicBezTo>
                  <a:cubicBezTo>
                    <a:pt x="124778" y="251577"/>
                    <a:pt x="109538" y="260149"/>
                    <a:pt x="103823" y="273484"/>
                  </a:cubicBezTo>
                  <a:cubicBezTo>
                    <a:pt x="98108" y="287771"/>
                    <a:pt x="119063" y="298249"/>
                    <a:pt x="122873" y="312536"/>
                  </a:cubicBezTo>
                  <a:cubicBezTo>
                    <a:pt x="130493" y="343017"/>
                    <a:pt x="122873" y="370639"/>
                    <a:pt x="108585" y="397309"/>
                  </a:cubicBezTo>
                  <a:cubicBezTo>
                    <a:pt x="83820" y="445886"/>
                    <a:pt x="40005" y="477319"/>
                    <a:pt x="0" y="512561"/>
                  </a:cubicBezTo>
                  <a:cubicBezTo>
                    <a:pt x="20003" y="458269"/>
                    <a:pt x="36195" y="403977"/>
                    <a:pt x="44768" y="346827"/>
                  </a:cubicBezTo>
                  <a:cubicBezTo>
                    <a:pt x="57150" y="263959"/>
                    <a:pt x="68580" y="181091"/>
                    <a:pt x="58103" y="96319"/>
                  </a:cubicBezTo>
                  <a:cubicBezTo>
                    <a:pt x="55245" y="68696"/>
                    <a:pt x="47625" y="42979"/>
                    <a:pt x="34290" y="19166"/>
                  </a:cubicBezTo>
                  <a:cubicBezTo>
                    <a:pt x="26670" y="3927"/>
                    <a:pt x="34290" y="-836"/>
                    <a:pt x="49530" y="116"/>
                  </a:cubicBezTo>
                  <a:close/>
                </a:path>
              </a:pathLst>
            </a:custGeom>
            <a:solidFill>
              <a:srgbClr val="FDFDF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354213AF-3921-4F0D-81CF-7A96E59C72EA}"/>
                </a:ext>
              </a:extLst>
            </p:cNvPr>
            <p:cNvSpPr/>
            <p:nvPr/>
          </p:nvSpPr>
          <p:spPr>
            <a:xfrm>
              <a:off x="5349699" y="779290"/>
              <a:ext cx="318966" cy="356493"/>
            </a:xfrm>
            <a:custGeom>
              <a:avLst/>
              <a:gdLst>
                <a:gd name="connsiteX0" fmla="*/ 230378 w 323850"/>
                <a:gd name="connsiteY0" fmla="*/ 180370 h 361950"/>
                <a:gd name="connsiteX1" fmla="*/ 212280 w 323850"/>
                <a:gd name="connsiteY1" fmla="*/ 280383 h 361950"/>
                <a:gd name="connsiteX2" fmla="*/ 175133 w 323850"/>
                <a:gd name="connsiteY2" fmla="*/ 337533 h 361950"/>
                <a:gd name="connsiteX3" fmla="*/ 151320 w 323850"/>
                <a:gd name="connsiteY3" fmla="*/ 348963 h 361950"/>
                <a:gd name="connsiteX4" fmla="*/ 101790 w 323850"/>
                <a:gd name="connsiteY4" fmla="*/ 359441 h 361950"/>
                <a:gd name="connsiteX5" fmla="*/ 74168 w 323850"/>
                <a:gd name="connsiteY5" fmla="*/ 357535 h 361950"/>
                <a:gd name="connsiteX6" fmla="*/ 73215 w 323850"/>
                <a:gd name="connsiteY6" fmla="*/ 321341 h 361950"/>
                <a:gd name="connsiteX7" fmla="*/ 44640 w 323850"/>
                <a:gd name="connsiteY7" fmla="*/ 270858 h 361950"/>
                <a:gd name="connsiteX8" fmla="*/ 63690 w 323850"/>
                <a:gd name="connsiteY8" fmla="*/ 184180 h 361950"/>
                <a:gd name="connsiteX9" fmla="*/ 47497 w 323850"/>
                <a:gd name="connsiteY9" fmla="*/ 221328 h 361950"/>
                <a:gd name="connsiteX10" fmla="*/ 15113 w 323850"/>
                <a:gd name="connsiteY10" fmla="*/ 236568 h 361950"/>
                <a:gd name="connsiteX11" fmla="*/ 2730 w 323850"/>
                <a:gd name="connsiteY11" fmla="*/ 203230 h 361950"/>
                <a:gd name="connsiteX12" fmla="*/ 78930 w 323850"/>
                <a:gd name="connsiteY12" fmla="*/ 12730 h 361950"/>
                <a:gd name="connsiteX13" fmla="*/ 100838 w 323850"/>
                <a:gd name="connsiteY13" fmla="*/ 2253 h 361950"/>
                <a:gd name="connsiteX14" fmla="*/ 234188 w 323850"/>
                <a:gd name="connsiteY14" fmla="*/ 60355 h 361950"/>
                <a:gd name="connsiteX15" fmla="*/ 269430 w 323850"/>
                <a:gd name="connsiteY15" fmla="*/ 114648 h 361950"/>
                <a:gd name="connsiteX16" fmla="*/ 313245 w 323850"/>
                <a:gd name="connsiteY16" fmla="*/ 218470 h 361950"/>
                <a:gd name="connsiteX17" fmla="*/ 322770 w 323850"/>
                <a:gd name="connsiteY17" fmla="*/ 248950 h 361950"/>
                <a:gd name="connsiteX18" fmla="*/ 284670 w 323850"/>
                <a:gd name="connsiteY18" fmla="*/ 246093 h 361950"/>
                <a:gd name="connsiteX19" fmla="*/ 254190 w 323850"/>
                <a:gd name="connsiteY19" fmla="*/ 210850 h 361950"/>
                <a:gd name="connsiteX20" fmla="*/ 230378 w 323850"/>
                <a:gd name="connsiteY20" fmla="*/ 180370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323850" h="361950">
                  <a:moveTo>
                    <a:pt x="230378" y="180370"/>
                  </a:moveTo>
                  <a:cubicBezTo>
                    <a:pt x="223710" y="215613"/>
                    <a:pt x="223710" y="248950"/>
                    <a:pt x="212280" y="280383"/>
                  </a:cubicBezTo>
                  <a:cubicBezTo>
                    <a:pt x="204660" y="302291"/>
                    <a:pt x="193230" y="322293"/>
                    <a:pt x="175133" y="337533"/>
                  </a:cubicBezTo>
                  <a:cubicBezTo>
                    <a:pt x="168465" y="343248"/>
                    <a:pt x="157988" y="351820"/>
                    <a:pt x="151320" y="348963"/>
                  </a:cubicBezTo>
                  <a:cubicBezTo>
                    <a:pt x="131318" y="339438"/>
                    <a:pt x="117030" y="348010"/>
                    <a:pt x="101790" y="359441"/>
                  </a:cubicBezTo>
                  <a:cubicBezTo>
                    <a:pt x="94170" y="365155"/>
                    <a:pt x="82740" y="365155"/>
                    <a:pt x="74168" y="357535"/>
                  </a:cubicBezTo>
                  <a:cubicBezTo>
                    <a:pt x="61785" y="346105"/>
                    <a:pt x="70358" y="333723"/>
                    <a:pt x="73215" y="321341"/>
                  </a:cubicBezTo>
                  <a:cubicBezTo>
                    <a:pt x="39878" y="313720"/>
                    <a:pt x="33210" y="303243"/>
                    <a:pt x="44640" y="270858"/>
                  </a:cubicBezTo>
                  <a:cubicBezTo>
                    <a:pt x="54165" y="243235"/>
                    <a:pt x="67500" y="216566"/>
                    <a:pt x="63690" y="184180"/>
                  </a:cubicBezTo>
                  <a:cubicBezTo>
                    <a:pt x="52260" y="194658"/>
                    <a:pt x="54165" y="210850"/>
                    <a:pt x="47497" y="221328"/>
                  </a:cubicBezTo>
                  <a:cubicBezTo>
                    <a:pt x="39878" y="233710"/>
                    <a:pt x="31305" y="243235"/>
                    <a:pt x="15113" y="236568"/>
                  </a:cubicBezTo>
                  <a:cubicBezTo>
                    <a:pt x="-128" y="230853"/>
                    <a:pt x="-2985" y="217518"/>
                    <a:pt x="2730" y="203230"/>
                  </a:cubicBezTo>
                  <a:cubicBezTo>
                    <a:pt x="27495" y="139413"/>
                    <a:pt x="37972" y="69880"/>
                    <a:pt x="78930" y="12730"/>
                  </a:cubicBezTo>
                  <a:cubicBezTo>
                    <a:pt x="84645" y="5110"/>
                    <a:pt x="86550" y="-4415"/>
                    <a:pt x="100838" y="2253"/>
                  </a:cubicBezTo>
                  <a:cubicBezTo>
                    <a:pt x="145605" y="21303"/>
                    <a:pt x="191325" y="37495"/>
                    <a:pt x="234188" y="60355"/>
                  </a:cubicBezTo>
                  <a:cubicBezTo>
                    <a:pt x="256095" y="71785"/>
                    <a:pt x="269430" y="87025"/>
                    <a:pt x="269430" y="114648"/>
                  </a:cubicBezTo>
                  <a:cubicBezTo>
                    <a:pt x="268478" y="154653"/>
                    <a:pt x="284670" y="189895"/>
                    <a:pt x="313245" y="218470"/>
                  </a:cubicBezTo>
                  <a:cubicBezTo>
                    <a:pt x="320865" y="226091"/>
                    <a:pt x="336105" y="235616"/>
                    <a:pt x="322770" y="248950"/>
                  </a:cubicBezTo>
                  <a:cubicBezTo>
                    <a:pt x="311340" y="261333"/>
                    <a:pt x="297053" y="254666"/>
                    <a:pt x="284670" y="246093"/>
                  </a:cubicBezTo>
                  <a:cubicBezTo>
                    <a:pt x="271335" y="237520"/>
                    <a:pt x="262763" y="223233"/>
                    <a:pt x="254190" y="210850"/>
                  </a:cubicBezTo>
                  <a:cubicBezTo>
                    <a:pt x="247522" y="201325"/>
                    <a:pt x="243713" y="189895"/>
                    <a:pt x="230378" y="180370"/>
                  </a:cubicBezTo>
                  <a:close/>
                </a:path>
              </a:pathLst>
            </a:custGeom>
            <a:solidFill>
              <a:srgbClr val="FDC68E"/>
            </a:solidFill>
            <a:ln w="753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9DE33E9E-56FD-47CE-A152-121A9BEABCE4}"/>
              </a:ext>
            </a:extLst>
          </p:cNvPr>
          <p:cNvSpPr txBox="1"/>
          <p:nvPr/>
        </p:nvSpPr>
        <p:spPr>
          <a:xfrm>
            <a:off x="4639921" y="4220748"/>
            <a:ext cx="200512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altLang="ko-KR" sz="1100" dirty="0" smtClean="0">
                <a:solidFill>
                  <a:schemeClr val="accent3">
                    <a:lumMod val="75000"/>
                  </a:schemeClr>
                </a:solidFill>
              </a:rPr>
              <a:t>Изплащане на всички допълнителни възнаграждения по КТД</a:t>
            </a:r>
            <a:r>
              <a:rPr lang="en-US" altLang="ko-KR" sz="11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endParaRPr lang="ko-KR" altLang="en-US" sz="11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4889E78-04E8-4E1F-9D68-48DE93051B0F}"/>
              </a:ext>
            </a:extLst>
          </p:cNvPr>
          <p:cNvSpPr txBox="1"/>
          <p:nvPr/>
        </p:nvSpPr>
        <p:spPr>
          <a:xfrm>
            <a:off x="6189427" y="3306693"/>
            <a:ext cx="19387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altLang="ko-KR" sz="1100" dirty="0" smtClean="0">
                <a:solidFill>
                  <a:schemeClr val="accent5">
                    <a:lumMod val="75000"/>
                  </a:schemeClr>
                </a:solidFill>
              </a:rPr>
              <a:t>Добра организация на учебният процес в условията на ОРЕС и присъствено обучение </a:t>
            </a:r>
            <a:r>
              <a:rPr lang="en-US" altLang="ko-KR" sz="1100" dirty="0" smtClean="0">
                <a:solidFill>
                  <a:schemeClr val="accent5">
                    <a:lumMod val="75000"/>
                  </a:schemeClr>
                </a:solidFill>
              </a:rPr>
              <a:t>  </a:t>
            </a:r>
            <a:endParaRPr lang="ko-KR" altLang="en-US" sz="11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EF89065-6021-4A80-AD1B-48F1B8F56FD4}"/>
              </a:ext>
            </a:extLst>
          </p:cNvPr>
          <p:cNvSpPr txBox="1"/>
          <p:nvPr/>
        </p:nvSpPr>
        <p:spPr>
          <a:xfrm>
            <a:off x="7586263" y="2976527"/>
            <a:ext cx="200512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altLang="ko-KR" sz="1200" dirty="0" smtClean="0">
                <a:solidFill>
                  <a:schemeClr val="accent3">
                    <a:lumMod val="50000"/>
                  </a:schemeClr>
                </a:solidFill>
              </a:rPr>
              <a:t>            </a:t>
            </a:r>
            <a:r>
              <a:rPr lang="bg-BG" altLang="ko-KR" sz="1100" dirty="0" smtClean="0">
                <a:solidFill>
                  <a:schemeClr val="accent3">
                    <a:lumMod val="50000"/>
                  </a:schemeClr>
                </a:solidFill>
              </a:rPr>
              <a:t>Подобряване на </a:t>
            </a:r>
          </a:p>
          <a:p>
            <a:pPr algn="ctr"/>
            <a:r>
              <a:rPr lang="bg-BG" altLang="ko-KR" sz="1100" dirty="0" smtClean="0">
                <a:solidFill>
                  <a:schemeClr val="accent3">
                    <a:lumMod val="50000"/>
                  </a:schemeClr>
                </a:solidFill>
              </a:rPr>
              <a:t>             МТБ и външната         инфраструктура</a:t>
            </a:r>
            <a:r>
              <a:rPr lang="en-US" altLang="ko-KR" sz="1100" dirty="0" smtClean="0">
                <a:solidFill>
                  <a:schemeClr val="accent3">
                    <a:lumMod val="50000"/>
                  </a:schemeClr>
                </a:solidFill>
              </a:rPr>
              <a:t>  </a:t>
            </a:r>
            <a:endParaRPr lang="ko-KR" altLang="en-US" sz="11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5C87C6F-8F70-4794-875F-E7A8C4FAFAD1}"/>
              </a:ext>
            </a:extLst>
          </p:cNvPr>
          <p:cNvSpPr txBox="1"/>
          <p:nvPr/>
        </p:nvSpPr>
        <p:spPr>
          <a:xfrm>
            <a:off x="3189314" y="4906696"/>
            <a:ext cx="200512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altLang="ko-KR" sz="1100" dirty="0" smtClean="0">
                <a:solidFill>
                  <a:schemeClr val="tx2">
                    <a:lumMod val="75000"/>
                  </a:schemeClr>
                </a:solidFill>
              </a:rPr>
              <a:t>Увеличение на работните заплати в максимален раз</a:t>
            </a:r>
            <a:r>
              <a:rPr lang="bg-BG" altLang="ko-KR" sz="1200" dirty="0" smtClean="0">
                <a:solidFill>
                  <a:schemeClr val="tx2">
                    <a:lumMod val="75000"/>
                  </a:schemeClr>
                </a:solidFill>
              </a:rPr>
              <a:t>мер</a:t>
            </a:r>
            <a:r>
              <a:rPr lang="en-US" altLang="ko-KR" sz="1200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endParaRPr lang="ko-KR" altLang="en-US" sz="1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3179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5E45B1ED-6DD2-4A6F-93F2-DA71B76A1A4E}"/>
              </a:ext>
            </a:extLst>
          </p:cNvPr>
          <p:cNvGrpSpPr/>
          <p:nvPr/>
        </p:nvGrpSpPr>
        <p:grpSpPr>
          <a:xfrm flipH="1">
            <a:off x="1517374" y="4452730"/>
            <a:ext cx="9225894" cy="1391478"/>
            <a:chOff x="1517374" y="4452730"/>
            <a:chExt cx="9225894" cy="1391478"/>
          </a:xfrm>
          <a:solidFill>
            <a:schemeClr val="accent2">
              <a:alpha val="70000"/>
            </a:schemeClr>
          </a:solidFill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9EFBF99-251C-4A7B-9E41-65FCA6933B30}"/>
                </a:ext>
              </a:extLst>
            </p:cNvPr>
            <p:cNvSpPr/>
            <p:nvPr/>
          </p:nvSpPr>
          <p:spPr>
            <a:xfrm>
              <a:off x="2543952" y="4452730"/>
              <a:ext cx="7172739" cy="1391478"/>
            </a:xfrm>
            <a:custGeom>
              <a:avLst/>
              <a:gdLst>
                <a:gd name="connsiteX0" fmla="*/ 0 w 7172739"/>
                <a:gd name="connsiteY0" fmla="*/ 0 h 1391478"/>
                <a:gd name="connsiteX1" fmla="*/ 6477000 w 7172739"/>
                <a:gd name="connsiteY1" fmla="*/ 0 h 1391478"/>
                <a:gd name="connsiteX2" fmla="*/ 7172739 w 7172739"/>
                <a:gd name="connsiteY2" fmla="*/ 695739 h 1391478"/>
                <a:gd name="connsiteX3" fmla="*/ 6477000 w 7172739"/>
                <a:gd name="connsiteY3" fmla="*/ 1391478 h 1391478"/>
                <a:gd name="connsiteX4" fmla="*/ 0 w 7172739"/>
                <a:gd name="connsiteY4" fmla="*/ 1391478 h 1391478"/>
                <a:gd name="connsiteX5" fmla="*/ 695739 w 7172739"/>
                <a:gd name="connsiteY5" fmla="*/ 695739 h 1391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172739" h="1391478">
                  <a:moveTo>
                    <a:pt x="0" y="0"/>
                  </a:moveTo>
                  <a:lnTo>
                    <a:pt x="6477000" y="0"/>
                  </a:lnTo>
                  <a:lnTo>
                    <a:pt x="7172739" y="695739"/>
                  </a:lnTo>
                  <a:lnTo>
                    <a:pt x="6477000" y="1391478"/>
                  </a:lnTo>
                  <a:lnTo>
                    <a:pt x="0" y="1391478"/>
                  </a:lnTo>
                  <a:lnTo>
                    <a:pt x="695739" y="69573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Arrow: Chevron 5">
              <a:extLst>
                <a:ext uri="{FF2B5EF4-FFF2-40B4-BE49-F238E27FC236}">
                  <a16:creationId xmlns:a16="http://schemas.microsoft.com/office/drawing/2014/main" id="{51F76155-11C1-429C-AAFF-ADC19C2F361E}"/>
                </a:ext>
              </a:extLst>
            </p:cNvPr>
            <p:cNvSpPr/>
            <p:nvPr/>
          </p:nvSpPr>
          <p:spPr>
            <a:xfrm>
              <a:off x="9227060" y="4452730"/>
              <a:ext cx="1002920" cy="1391478"/>
            </a:xfrm>
            <a:prstGeom prst="chevron">
              <a:avLst>
                <a:gd name="adj" fmla="val 6465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Arrow: Chevron 6">
              <a:extLst>
                <a:ext uri="{FF2B5EF4-FFF2-40B4-BE49-F238E27FC236}">
                  <a16:creationId xmlns:a16="http://schemas.microsoft.com/office/drawing/2014/main" id="{3E031B55-2B79-48E3-9875-EC6581992147}"/>
                </a:ext>
              </a:extLst>
            </p:cNvPr>
            <p:cNvSpPr/>
            <p:nvPr/>
          </p:nvSpPr>
          <p:spPr>
            <a:xfrm>
              <a:off x="9740348" y="4452730"/>
              <a:ext cx="1002920" cy="1391478"/>
            </a:xfrm>
            <a:prstGeom prst="chevron">
              <a:avLst>
                <a:gd name="adj" fmla="val 6465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Arrow: Chevron 10">
              <a:extLst>
                <a:ext uri="{FF2B5EF4-FFF2-40B4-BE49-F238E27FC236}">
                  <a16:creationId xmlns:a16="http://schemas.microsoft.com/office/drawing/2014/main" id="{CEB4E3C0-DC6E-47C5-BF54-D227AD84009D}"/>
                </a:ext>
              </a:extLst>
            </p:cNvPr>
            <p:cNvSpPr/>
            <p:nvPr/>
          </p:nvSpPr>
          <p:spPr>
            <a:xfrm>
              <a:off x="1517374" y="4452730"/>
              <a:ext cx="1002920" cy="1391478"/>
            </a:xfrm>
            <a:prstGeom prst="chevron">
              <a:avLst>
                <a:gd name="adj" fmla="val 6465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Arrow: Chevron 11">
              <a:extLst>
                <a:ext uri="{FF2B5EF4-FFF2-40B4-BE49-F238E27FC236}">
                  <a16:creationId xmlns:a16="http://schemas.microsoft.com/office/drawing/2014/main" id="{A59C24FF-B12B-449C-93C4-888CA9A62C73}"/>
                </a:ext>
              </a:extLst>
            </p:cNvPr>
            <p:cNvSpPr/>
            <p:nvPr/>
          </p:nvSpPr>
          <p:spPr>
            <a:xfrm>
              <a:off x="2030663" y="4452730"/>
              <a:ext cx="1002920" cy="1391478"/>
            </a:xfrm>
            <a:prstGeom prst="chevron">
              <a:avLst>
                <a:gd name="adj" fmla="val 6465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020C8F30-9C91-4D39-A29C-BCE4134E41E9}"/>
              </a:ext>
            </a:extLst>
          </p:cNvPr>
          <p:cNvSpPr txBox="1"/>
          <p:nvPr/>
        </p:nvSpPr>
        <p:spPr>
          <a:xfrm>
            <a:off x="824752" y="3818608"/>
            <a:ext cx="9852211" cy="267765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bg-BG" altLang="ko-KR" sz="1400" dirty="0" smtClean="0">
              <a:solidFill>
                <a:schemeClr val="bg2">
                  <a:lumMod val="10000"/>
                </a:schemeClr>
              </a:solidFill>
              <a:cs typeface="Arial" pitchFamily="34" charset="0"/>
            </a:endParaRPr>
          </a:p>
          <a:p>
            <a:pPr algn="ctr"/>
            <a:endParaRPr lang="bg-BG" altLang="ko-KR" sz="1400" dirty="0">
              <a:solidFill>
                <a:schemeClr val="bg2">
                  <a:lumMod val="10000"/>
                </a:schemeClr>
              </a:solidFill>
              <a:cs typeface="Arial" pitchFamily="34" charset="0"/>
            </a:endParaRPr>
          </a:p>
          <a:p>
            <a:pPr algn="ctr"/>
            <a:endParaRPr lang="bg-BG" altLang="ko-KR" sz="1400" dirty="0" smtClean="0">
              <a:solidFill>
                <a:schemeClr val="bg2">
                  <a:lumMod val="10000"/>
                </a:schemeClr>
              </a:solidFill>
              <a:cs typeface="Arial" pitchFamily="34" charset="0"/>
            </a:endParaRPr>
          </a:p>
          <a:p>
            <a:pPr algn="ctr"/>
            <a:r>
              <a:rPr lang="bg-BG" altLang="ko-KR" sz="1400" b="1" u="sng" dirty="0" smtClean="0">
                <a:solidFill>
                  <a:schemeClr val="bg2">
                    <a:lumMod val="10000"/>
                  </a:schemeClr>
                </a:solidFill>
                <a:cs typeface="Arial" pitchFamily="34" charset="0"/>
              </a:rPr>
              <a:t>СУ „ГЕОРГИ ИЗМИРЛИЕВ“</a:t>
            </a:r>
            <a:endParaRPr lang="bg-BG" altLang="ko-KR" sz="1400" b="1" u="sng" dirty="0">
              <a:solidFill>
                <a:schemeClr val="bg2">
                  <a:lumMod val="10000"/>
                </a:schemeClr>
              </a:solidFill>
              <a:cs typeface="Arial" pitchFamily="34" charset="0"/>
            </a:endParaRPr>
          </a:p>
          <a:p>
            <a:pPr algn="ctr"/>
            <a:r>
              <a:rPr lang="bg-BG" altLang="ko-KR" sz="1400" dirty="0" smtClean="0">
                <a:solidFill>
                  <a:schemeClr val="bg2">
                    <a:lumMod val="10000"/>
                  </a:schemeClr>
                </a:solidFill>
                <a:cs typeface="Arial" pitchFamily="34" charset="0"/>
              </a:rPr>
              <a:t>ОТЧЕТ – ПЪРВО ТРИМЕСЕЧИЕ 2021</a:t>
            </a:r>
          </a:p>
          <a:p>
            <a:pPr algn="ctr"/>
            <a:endParaRPr lang="bg-BG" altLang="ko-KR" sz="1400" dirty="0">
              <a:solidFill>
                <a:schemeClr val="bg2">
                  <a:lumMod val="10000"/>
                </a:schemeClr>
              </a:solidFill>
              <a:cs typeface="Arial" pitchFamily="34" charset="0"/>
            </a:endParaRPr>
          </a:p>
          <a:p>
            <a:pPr algn="ctr"/>
            <a:r>
              <a:rPr lang="bg-BG" altLang="ko-KR" sz="1400" dirty="0" smtClean="0">
                <a:solidFill>
                  <a:schemeClr val="bg2">
                    <a:lumMod val="10000"/>
                  </a:schemeClr>
                </a:solidFill>
                <a:cs typeface="Arial" pitchFamily="34" charset="0"/>
              </a:rPr>
              <a:t>В заключение училището приключва първото тримесечие с добър финансов резултат- към датата на представяне на отчета са изплатени средства за представително облекло в размер по-голям от минималният по КТД, приключват строително ремонтните дейност в двора на училището, за които получихме субсидия от МОН , което ще допринесе за постигане на всички цели и спазване на всички договорености по КТД </a:t>
            </a:r>
          </a:p>
          <a:p>
            <a:pPr algn="ctr"/>
            <a:endParaRPr lang="bg-BG" altLang="ko-KR" sz="1400" dirty="0" smtClean="0">
              <a:solidFill>
                <a:schemeClr val="bg2">
                  <a:lumMod val="10000"/>
                </a:schemeClr>
              </a:solidFill>
              <a:cs typeface="Arial" pitchFamily="34" charset="0"/>
            </a:endParaRPr>
          </a:p>
          <a:p>
            <a:pPr algn="ctr"/>
            <a:r>
              <a:rPr lang="bg-BG" altLang="ko-KR" sz="1400" dirty="0" smtClean="0">
                <a:solidFill>
                  <a:schemeClr val="bg2">
                    <a:lumMod val="10000"/>
                  </a:schemeClr>
                </a:solidFill>
                <a:cs typeface="Arial" pitchFamily="34" charset="0"/>
              </a:rPr>
              <a:t>Изготвил : </a:t>
            </a:r>
            <a:r>
              <a:rPr lang="bg-BG" altLang="ko-KR" sz="1400" smtClean="0">
                <a:solidFill>
                  <a:schemeClr val="bg2">
                    <a:lumMod val="10000"/>
                  </a:schemeClr>
                </a:solidFill>
                <a:cs typeface="Arial" pitchFamily="34" charset="0"/>
              </a:rPr>
              <a:t>Росен Димитров                                                                                         Директор </a:t>
            </a:r>
            <a:r>
              <a:rPr lang="bg-BG" altLang="ko-KR" sz="1400" dirty="0" smtClean="0">
                <a:solidFill>
                  <a:schemeClr val="bg2">
                    <a:lumMod val="10000"/>
                  </a:schemeClr>
                </a:solidFill>
                <a:cs typeface="Arial" pitchFamily="34" charset="0"/>
              </a:rPr>
              <a:t>: Криси Аврамова</a:t>
            </a:r>
            <a:endParaRPr lang="ko-KR" altLang="en-US" sz="1400" dirty="0">
              <a:solidFill>
                <a:schemeClr val="bg2">
                  <a:lumMod val="10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103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2F0169FE-9207-49B6-88E2-24A422BA7E35}"/>
              </a:ext>
            </a:extLst>
          </p:cNvPr>
          <p:cNvGrpSpPr/>
          <p:nvPr/>
        </p:nvGrpSpPr>
        <p:grpSpPr>
          <a:xfrm rot="10800000">
            <a:off x="4438650" y="2864338"/>
            <a:ext cx="7600950" cy="1250874"/>
            <a:chOff x="2203174" y="4452730"/>
            <a:chExt cx="8540094" cy="1391478"/>
          </a:xfrm>
          <a:solidFill>
            <a:schemeClr val="accent2">
              <a:alpha val="70000"/>
            </a:schemeClr>
          </a:solidFill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4E8B188-D64E-49B7-AEA8-AAAE7DAC8102}"/>
                </a:ext>
              </a:extLst>
            </p:cNvPr>
            <p:cNvSpPr/>
            <p:nvPr/>
          </p:nvSpPr>
          <p:spPr>
            <a:xfrm>
              <a:off x="3266661" y="4452730"/>
              <a:ext cx="6450031" cy="1391478"/>
            </a:xfrm>
            <a:custGeom>
              <a:avLst/>
              <a:gdLst>
                <a:gd name="connsiteX0" fmla="*/ 0 w 7172739"/>
                <a:gd name="connsiteY0" fmla="*/ 0 h 1391478"/>
                <a:gd name="connsiteX1" fmla="*/ 6477000 w 7172739"/>
                <a:gd name="connsiteY1" fmla="*/ 0 h 1391478"/>
                <a:gd name="connsiteX2" fmla="*/ 7172739 w 7172739"/>
                <a:gd name="connsiteY2" fmla="*/ 695739 h 1391478"/>
                <a:gd name="connsiteX3" fmla="*/ 6477000 w 7172739"/>
                <a:gd name="connsiteY3" fmla="*/ 1391478 h 1391478"/>
                <a:gd name="connsiteX4" fmla="*/ 0 w 7172739"/>
                <a:gd name="connsiteY4" fmla="*/ 1391478 h 1391478"/>
                <a:gd name="connsiteX5" fmla="*/ 695739 w 7172739"/>
                <a:gd name="connsiteY5" fmla="*/ 695739 h 1391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172739" h="1391478">
                  <a:moveTo>
                    <a:pt x="0" y="0"/>
                  </a:moveTo>
                  <a:lnTo>
                    <a:pt x="6477000" y="0"/>
                  </a:lnTo>
                  <a:lnTo>
                    <a:pt x="7172739" y="695739"/>
                  </a:lnTo>
                  <a:lnTo>
                    <a:pt x="6477000" y="1391478"/>
                  </a:lnTo>
                  <a:lnTo>
                    <a:pt x="0" y="1391478"/>
                  </a:lnTo>
                  <a:lnTo>
                    <a:pt x="695739" y="69573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Arrow: Chevron 14">
              <a:extLst>
                <a:ext uri="{FF2B5EF4-FFF2-40B4-BE49-F238E27FC236}">
                  <a16:creationId xmlns:a16="http://schemas.microsoft.com/office/drawing/2014/main" id="{64610898-C54C-4258-878C-B0CF860C4285}"/>
                </a:ext>
              </a:extLst>
            </p:cNvPr>
            <p:cNvSpPr/>
            <p:nvPr/>
          </p:nvSpPr>
          <p:spPr>
            <a:xfrm>
              <a:off x="9227060" y="4452730"/>
              <a:ext cx="1002920" cy="1391478"/>
            </a:xfrm>
            <a:prstGeom prst="chevron">
              <a:avLst>
                <a:gd name="adj" fmla="val 6465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" name="Arrow: Chevron 15">
              <a:extLst>
                <a:ext uri="{FF2B5EF4-FFF2-40B4-BE49-F238E27FC236}">
                  <a16:creationId xmlns:a16="http://schemas.microsoft.com/office/drawing/2014/main" id="{6321F14D-7F7F-4069-8692-D98DDDD675CC}"/>
                </a:ext>
              </a:extLst>
            </p:cNvPr>
            <p:cNvSpPr/>
            <p:nvPr/>
          </p:nvSpPr>
          <p:spPr>
            <a:xfrm>
              <a:off x="9740348" y="4452730"/>
              <a:ext cx="1002920" cy="1391478"/>
            </a:xfrm>
            <a:prstGeom prst="chevron">
              <a:avLst>
                <a:gd name="adj" fmla="val 6465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" name="Arrow: Chevron 16">
              <a:extLst>
                <a:ext uri="{FF2B5EF4-FFF2-40B4-BE49-F238E27FC236}">
                  <a16:creationId xmlns:a16="http://schemas.microsoft.com/office/drawing/2014/main" id="{2A85CE99-4132-43E5-B6E8-EA5DDE9223E8}"/>
                </a:ext>
              </a:extLst>
            </p:cNvPr>
            <p:cNvSpPr/>
            <p:nvPr/>
          </p:nvSpPr>
          <p:spPr>
            <a:xfrm>
              <a:off x="2203174" y="4452730"/>
              <a:ext cx="1002920" cy="1391478"/>
            </a:xfrm>
            <a:prstGeom prst="chevron">
              <a:avLst>
                <a:gd name="adj" fmla="val 6465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8" name="Arrow: Chevron 17">
              <a:extLst>
                <a:ext uri="{FF2B5EF4-FFF2-40B4-BE49-F238E27FC236}">
                  <a16:creationId xmlns:a16="http://schemas.microsoft.com/office/drawing/2014/main" id="{BD669EDF-8711-4A26-B9C2-77E7C372EAC4}"/>
                </a:ext>
              </a:extLst>
            </p:cNvPr>
            <p:cNvSpPr/>
            <p:nvPr/>
          </p:nvSpPr>
          <p:spPr>
            <a:xfrm>
              <a:off x="2716463" y="4452730"/>
              <a:ext cx="1002920" cy="1391478"/>
            </a:xfrm>
            <a:prstGeom prst="chevron">
              <a:avLst>
                <a:gd name="adj" fmla="val 6465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41CE6B9E-73E2-4B38-98C5-2C3C5D875F26}"/>
              </a:ext>
            </a:extLst>
          </p:cNvPr>
          <p:cNvSpPr txBox="1"/>
          <p:nvPr/>
        </p:nvSpPr>
        <p:spPr>
          <a:xfrm>
            <a:off x="4347882" y="2098724"/>
            <a:ext cx="7234875" cy="31393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45720" indent="0" algn="ctr"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bg-BG" altLang="en-US" b="1" dirty="0">
                <a:solidFill>
                  <a:schemeClr val="accent5">
                    <a:lumMod val="50000"/>
                  </a:schemeClr>
                </a:solidFill>
                <a:latin typeface="Arial" charset="0"/>
              </a:rPr>
              <a:t>БЮДЖЕТ 20</a:t>
            </a:r>
            <a:r>
              <a:rPr lang="en-US" altLang="en-US" b="1" dirty="0">
                <a:solidFill>
                  <a:schemeClr val="accent5">
                    <a:lumMod val="50000"/>
                  </a:schemeClr>
                </a:solidFill>
                <a:latin typeface="Arial" charset="0"/>
              </a:rPr>
              <a:t>21</a:t>
            </a:r>
            <a:endParaRPr lang="bg-BG" altLang="en-US" b="1" dirty="0">
              <a:solidFill>
                <a:schemeClr val="accent5">
                  <a:lumMod val="50000"/>
                </a:schemeClr>
              </a:solidFill>
              <a:latin typeface="Arial" charset="0"/>
            </a:endParaRPr>
          </a:p>
          <a:p>
            <a:pPr marL="45720" indent="0"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en-US" altLang="en-US" b="1" dirty="0">
                <a:solidFill>
                  <a:schemeClr val="accent5">
                    <a:lumMod val="50000"/>
                  </a:schemeClr>
                </a:solidFill>
                <a:latin typeface="Arial" charset="0"/>
              </a:rPr>
              <a:t>         </a:t>
            </a:r>
            <a:r>
              <a:rPr lang="bg-BG" altLang="en-US" b="1" dirty="0">
                <a:solidFill>
                  <a:schemeClr val="accent5">
                    <a:lumMod val="50000"/>
                  </a:schemeClr>
                </a:solidFill>
                <a:latin typeface="Arial" charset="0"/>
              </a:rPr>
              <a:t>УТВЪРДЕН СЪС ЗАПОВЕД  РД 08 – </a:t>
            </a:r>
            <a:r>
              <a:rPr lang="en-US" altLang="en-US" b="1" dirty="0">
                <a:solidFill>
                  <a:schemeClr val="accent5">
                    <a:lumMod val="50000"/>
                  </a:schemeClr>
                </a:solidFill>
                <a:latin typeface="Arial" charset="0"/>
              </a:rPr>
              <a:t>732</a:t>
            </a:r>
            <a:r>
              <a:rPr lang="bg-BG" altLang="en-US" b="1" dirty="0">
                <a:solidFill>
                  <a:schemeClr val="accent5">
                    <a:lumMod val="50000"/>
                  </a:schemeClr>
                </a:solidFill>
                <a:latin typeface="Arial" charset="0"/>
              </a:rPr>
              <a:t> / </a:t>
            </a:r>
            <a:r>
              <a:rPr lang="en-US" altLang="en-US" b="1" dirty="0">
                <a:solidFill>
                  <a:schemeClr val="accent5">
                    <a:lumMod val="50000"/>
                  </a:schemeClr>
                </a:solidFill>
                <a:latin typeface="Arial" charset="0"/>
              </a:rPr>
              <a:t>08</a:t>
            </a:r>
            <a:r>
              <a:rPr lang="bg-BG" altLang="en-US" b="1" dirty="0">
                <a:solidFill>
                  <a:schemeClr val="accent5">
                    <a:lumMod val="50000"/>
                  </a:schemeClr>
                </a:solidFill>
                <a:latin typeface="Arial" charset="0"/>
              </a:rPr>
              <a:t>.03.20</a:t>
            </a:r>
            <a:r>
              <a:rPr lang="en-US" altLang="en-US" b="1" dirty="0">
                <a:solidFill>
                  <a:schemeClr val="accent5">
                    <a:lumMod val="50000"/>
                  </a:schemeClr>
                </a:solidFill>
                <a:latin typeface="Arial" charset="0"/>
              </a:rPr>
              <a:t>21</a:t>
            </a:r>
            <a:r>
              <a:rPr lang="bg-BG" altLang="en-US" b="1" dirty="0">
                <a:solidFill>
                  <a:schemeClr val="accent5">
                    <a:lumMod val="50000"/>
                  </a:schemeClr>
                </a:solidFill>
                <a:latin typeface="Arial" charset="0"/>
              </a:rPr>
              <a:t>г.</a:t>
            </a:r>
            <a:endParaRPr lang="en-US" altLang="en-US" b="1" dirty="0">
              <a:solidFill>
                <a:schemeClr val="accent5">
                  <a:lumMod val="50000"/>
                </a:schemeClr>
              </a:solidFill>
              <a:latin typeface="Arial" charset="0"/>
            </a:endParaRPr>
          </a:p>
          <a:p>
            <a:pPr>
              <a:buFont typeface="Georgia" pitchFamily="18" charset="0"/>
              <a:buNone/>
              <a:defRPr/>
            </a:pPr>
            <a:r>
              <a:rPr lang="bg-BG" dirty="0">
                <a:solidFill>
                  <a:schemeClr val="accent5">
                    <a:lumMod val="50000"/>
                  </a:schemeClr>
                </a:solidFill>
              </a:rPr>
              <a:t>  </a:t>
            </a:r>
          </a:p>
          <a:p>
            <a:pPr algn="ctr">
              <a:buFont typeface="Georgia" pitchFamily="18" charset="0"/>
              <a:buNone/>
              <a:defRPr/>
            </a:pPr>
            <a:r>
              <a:rPr lang="bg-BG" dirty="0">
                <a:solidFill>
                  <a:schemeClr val="accent5">
                    <a:lumMod val="50000"/>
                  </a:schemeClr>
                </a:solidFill>
              </a:rPr>
              <a:t>  На основание чл.44,ал.1,т.1,т.5 и ал.2 от ЗМСМА,</a:t>
            </a:r>
          </a:p>
          <a:p>
            <a:pPr algn="ctr">
              <a:buFont typeface="Georgia" pitchFamily="18" charset="0"/>
              <a:buNone/>
              <a:defRPr/>
            </a:pPr>
            <a:r>
              <a:rPr lang="bg-BG" dirty="0">
                <a:solidFill>
                  <a:schemeClr val="accent5">
                    <a:lumMod val="50000"/>
                  </a:schemeClr>
                </a:solidFill>
              </a:rPr>
              <a:t> т. 2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bg-BG" dirty="0">
                <a:solidFill>
                  <a:schemeClr val="accent5">
                    <a:lumMod val="50000"/>
                  </a:schemeClr>
                </a:solidFill>
              </a:rPr>
              <a:t> от Решение  №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394 </a:t>
            </a:r>
            <a:r>
              <a:rPr lang="bg-BG" dirty="0">
                <a:solidFill>
                  <a:schemeClr val="accent5">
                    <a:lumMod val="50000"/>
                  </a:schemeClr>
                </a:solidFill>
              </a:rPr>
              <a:t>от  Протокол №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20</a:t>
            </a:r>
            <a:endParaRPr lang="bg-BG" dirty="0">
              <a:solidFill>
                <a:schemeClr val="accent5">
                  <a:lumMod val="50000"/>
                </a:schemeClr>
              </a:solidFill>
            </a:endParaRPr>
          </a:p>
          <a:p>
            <a:pPr algn="ctr">
              <a:buFont typeface="Georgia" pitchFamily="18" charset="0"/>
              <a:buNone/>
              <a:defRPr/>
            </a:pPr>
            <a:r>
              <a:rPr lang="bg-BG" dirty="0">
                <a:solidFill>
                  <a:schemeClr val="accent5">
                    <a:lumMod val="50000"/>
                  </a:schemeClr>
                </a:solidFill>
              </a:rPr>
              <a:t> от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25</a:t>
            </a:r>
            <a:r>
              <a:rPr lang="bg-BG" dirty="0">
                <a:solidFill>
                  <a:schemeClr val="accent5">
                    <a:lumMod val="50000"/>
                  </a:schemeClr>
                </a:solidFill>
              </a:rPr>
              <a:t>.0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bg-BG" dirty="0">
                <a:solidFill>
                  <a:schemeClr val="accent5">
                    <a:lumMod val="50000"/>
                  </a:schemeClr>
                </a:solidFill>
              </a:rPr>
              <a:t>.20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21</a:t>
            </a:r>
            <a:r>
              <a:rPr lang="bg-BG" dirty="0">
                <a:solidFill>
                  <a:schemeClr val="accent5">
                    <a:lumMod val="50000"/>
                  </a:schemeClr>
                </a:solidFill>
              </a:rPr>
              <a:t> г. на Общински съвет – Горна Оряховица,</a:t>
            </a:r>
          </a:p>
          <a:p>
            <a:pPr algn="ctr">
              <a:buFont typeface="Georgia" pitchFamily="18" charset="0"/>
              <a:buNone/>
              <a:defRPr/>
            </a:pPr>
            <a:r>
              <a:rPr lang="bg-BG" dirty="0">
                <a:solidFill>
                  <a:schemeClr val="accent5">
                    <a:lumMod val="50000"/>
                  </a:schemeClr>
                </a:solidFill>
              </a:rPr>
              <a:t> утвърдени формули за разпределението на бюджетите в делегираните от държавата дейности на функция „Образование” със заповед </a:t>
            </a:r>
          </a:p>
          <a:p>
            <a:pPr algn="ctr">
              <a:buFont typeface="Georgia" pitchFamily="18" charset="0"/>
              <a:buNone/>
              <a:defRPr/>
            </a:pPr>
            <a:r>
              <a:rPr lang="bg-BG" dirty="0">
                <a:solidFill>
                  <a:schemeClr val="accent5">
                    <a:lumMod val="50000"/>
                  </a:schemeClr>
                </a:solidFill>
              </a:rPr>
              <a:t>на Кмета на Общината №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587</a:t>
            </a:r>
            <a:r>
              <a:rPr lang="bg-BG" dirty="0">
                <a:solidFill>
                  <a:schemeClr val="accent5">
                    <a:lumMod val="50000"/>
                  </a:schemeClr>
                </a:solidFill>
              </a:rPr>
              <a:t>/ 2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6</a:t>
            </a:r>
            <a:r>
              <a:rPr lang="bg-BG" dirty="0">
                <a:solidFill>
                  <a:schemeClr val="accent5">
                    <a:lumMod val="50000"/>
                  </a:schemeClr>
                </a:solidFill>
              </a:rPr>
              <a:t>.02.2021 година </a:t>
            </a:r>
          </a:p>
          <a:p>
            <a:pPr algn="ctr">
              <a:buFont typeface="Georgia" pitchFamily="18" charset="0"/>
              <a:buNone/>
              <a:defRPr/>
            </a:pPr>
            <a:r>
              <a:rPr lang="bg-BG" dirty="0">
                <a:solidFill>
                  <a:schemeClr val="accent5">
                    <a:lumMod val="50000"/>
                  </a:schemeClr>
                </a:solidFill>
              </a:rPr>
              <a:t>и чл.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259 ал.1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от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ЗПУО</a:t>
            </a:r>
          </a:p>
        </p:txBody>
      </p:sp>
    </p:spTree>
    <p:extLst>
      <p:ext uri="{BB962C8B-B14F-4D97-AF65-F5344CB8AC3E}">
        <p14:creationId xmlns:p14="http://schemas.microsoft.com/office/powerpoint/2010/main" val="2116302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>
            <a:extLst>
              <a:ext uri="{FF2B5EF4-FFF2-40B4-BE49-F238E27FC236}">
                <a16:creationId xmlns:a16="http://schemas.microsoft.com/office/drawing/2014/main" id="{46B91B93-95C2-491F-9023-3ADAC361D70E}"/>
              </a:ext>
            </a:extLst>
          </p:cNvPr>
          <p:cNvGrpSpPr/>
          <p:nvPr/>
        </p:nvGrpSpPr>
        <p:grpSpPr>
          <a:xfrm rot="10800000">
            <a:off x="4438650" y="302113"/>
            <a:ext cx="7600950" cy="1250874"/>
            <a:chOff x="2203174" y="4452730"/>
            <a:chExt cx="8540094" cy="1391478"/>
          </a:xfrm>
          <a:solidFill>
            <a:schemeClr val="accent2">
              <a:alpha val="70000"/>
            </a:schemeClr>
          </a:solidFill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5B63EDC-9839-4591-8DBA-4C62F3F2E2DE}"/>
                </a:ext>
              </a:extLst>
            </p:cNvPr>
            <p:cNvSpPr/>
            <p:nvPr/>
          </p:nvSpPr>
          <p:spPr>
            <a:xfrm>
              <a:off x="3266661" y="4452730"/>
              <a:ext cx="6450031" cy="1391478"/>
            </a:xfrm>
            <a:custGeom>
              <a:avLst/>
              <a:gdLst>
                <a:gd name="connsiteX0" fmla="*/ 0 w 7172739"/>
                <a:gd name="connsiteY0" fmla="*/ 0 h 1391478"/>
                <a:gd name="connsiteX1" fmla="*/ 6477000 w 7172739"/>
                <a:gd name="connsiteY1" fmla="*/ 0 h 1391478"/>
                <a:gd name="connsiteX2" fmla="*/ 7172739 w 7172739"/>
                <a:gd name="connsiteY2" fmla="*/ 695739 h 1391478"/>
                <a:gd name="connsiteX3" fmla="*/ 6477000 w 7172739"/>
                <a:gd name="connsiteY3" fmla="*/ 1391478 h 1391478"/>
                <a:gd name="connsiteX4" fmla="*/ 0 w 7172739"/>
                <a:gd name="connsiteY4" fmla="*/ 1391478 h 1391478"/>
                <a:gd name="connsiteX5" fmla="*/ 695739 w 7172739"/>
                <a:gd name="connsiteY5" fmla="*/ 695739 h 1391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172739" h="1391478">
                  <a:moveTo>
                    <a:pt x="0" y="0"/>
                  </a:moveTo>
                  <a:lnTo>
                    <a:pt x="6477000" y="0"/>
                  </a:lnTo>
                  <a:lnTo>
                    <a:pt x="7172739" y="695739"/>
                  </a:lnTo>
                  <a:lnTo>
                    <a:pt x="6477000" y="1391478"/>
                  </a:lnTo>
                  <a:lnTo>
                    <a:pt x="0" y="1391478"/>
                  </a:lnTo>
                  <a:lnTo>
                    <a:pt x="695739" y="69573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Arrow: Chevron 27">
              <a:extLst>
                <a:ext uri="{FF2B5EF4-FFF2-40B4-BE49-F238E27FC236}">
                  <a16:creationId xmlns:a16="http://schemas.microsoft.com/office/drawing/2014/main" id="{455EFB1B-2616-41E5-9A82-BA9C978A91BA}"/>
                </a:ext>
              </a:extLst>
            </p:cNvPr>
            <p:cNvSpPr/>
            <p:nvPr/>
          </p:nvSpPr>
          <p:spPr>
            <a:xfrm>
              <a:off x="9227060" y="4452730"/>
              <a:ext cx="1002920" cy="1391478"/>
            </a:xfrm>
            <a:prstGeom prst="chevron">
              <a:avLst>
                <a:gd name="adj" fmla="val 6465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9" name="Arrow: Chevron 28">
              <a:extLst>
                <a:ext uri="{FF2B5EF4-FFF2-40B4-BE49-F238E27FC236}">
                  <a16:creationId xmlns:a16="http://schemas.microsoft.com/office/drawing/2014/main" id="{4F3A7277-EDFE-45A9-A8D5-00F70C8413F0}"/>
                </a:ext>
              </a:extLst>
            </p:cNvPr>
            <p:cNvSpPr/>
            <p:nvPr/>
          </p:nvSpPr>
          <p:spPr>
            <a:xfrm>
              <a:off x="9740348" y="4452730"/>
              <a:ext cx="1002920" cy="1391478"/>
            </a:xfrm>
            <a:prstGeom prst="chevron">
              <a:avLst>
                <a:gd name="adj" fmla="val 6465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0" name="Arrow: Chevron 29">
              <a:extLst>
                <a:ext uri="{FF2B5EF4-FFF2-40B4-BE49-F238E27FC236}">
                  <a16:creationId xmlns:a16="http://schemas.microsoft.com/office/drawing/2014/main" id="{CEDDA8C0-FD1F-4E3B-B8A5-6E3BF06C64A3}"/>
                </a:ext>
              </a:extLst>
            </p:cNvPr>
            <p:cNvSpPr/>
            <p:nvPr/>
          </p:nvSpPr>
          <p:spPr>
            <a:xfrm>
              <a:off x="2203174" y="4452730"/>
              <a:ext cx="1002920" cy="1391478"/>
            </a:xfrm>
            <a:prstGeom prst="chevron">
              <a:avLst>
                <a:gd name="adj" fmla="val 6465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1" name="Arrow: Chevron 30">
              <a:extLst>
                <a:ext uri="{FF2B5EF4-FFF2-40B4-BE49-F238E27FC236}">
                  <a16:creationId xmlns:a16="http://schemas.microsoft.com/office/drawing/2014/main" id="{AAEFB0F5-1F65-4214-A966-DD7FF4A581F4}"/>
                </a:ext>
              </a:extLst>
            </p:cNvPr>
            <p:cNvSpPr/>
            <p:nvPr/>
          </p:nvSpPr>
          <p:spPr>
            <a:xfrm>
              <a:off x="2716463" y="4452730"/>
              <a:ext cx="1002920" cy="1391478"/>
            </a:xfrm>
            <a:prstGeom prst="chevron">
              <a:avLst>
                <a:gd name="adj" fmla="val 6465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8591A18A-7559-4485-BC2C-6ACBBA9F87DF}"/>
              </a:ext>
            </a:extLst>
          </p:cNvPr>
          <p:cNvSpPr txBox="1"/>
          <p:nvPr/>
        </p:nvSpPr>
        <p:spPr>
          <a:xfrm>
            <a:off x="6527436" y="1970076"/>
            <a:ext cx="4661840" cy="507831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endParaRPr lang="ko-KR" altLang="en-US" sz="27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37A4661-D2A4-40E5-9248-83B3298A506A}"/>
              </a:ext>
            </a:extLst>
          </p:cNvPr>
          <p:cNvSpPr txBox="1"/>
          <p:nvPr/>
        </p:nvSpPr>
        <p:spPr>
          <a:xfrm>
            <a:off x="6545014" y="5889812"/>
            <a:ext cx="46442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solidFill>
                  <a:schemeClr val="bg1"/>
                </a:solidFill>
                <a:ea typeface="FZShuTi" pitchFamily="2" charset="-122"/>
                <a:cs typeface="Arial" pitchFamily="34" charset="0"/>
              </a:rPr>
              <a:t>.</a:t>
            </a:r>
            <a:endParaRPr lang="en-US" altLang="ko-KR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715435" y="1166843"/>
            <a:ext cx="692122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bg-BG" u="sng" dirty="0" smtClean="0">
              <a:solidFill>
                <a:schemeClr val="bg1"/>
              </a:solidFill>
            </a:endParaRPr>
          </a:p>
          <a:p>
            <a:endParaRPr lang="bg-BG" u="sng" dirty="0">
              <a:solidFill>
                <a:schemeClr val="bg1"/>
              </a:solidFill>
            </a:endParaRPr>
          </a:p>
          <a:p>
            <a:r>
              <a:rPr lang="bg-BG" u="sng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Настоящият </a:t>
            </a:r>
            <a:r>
              <a:rPr lang="bg-BG" u="sng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Бюджет е изготвен на следната  база :</a:t>
            </a:r>
          </a:p>
          <a:p>
            <a:endParaRPr lang="bg-BG" u="sng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bg-BG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За институция                           1 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bg-BG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х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bg-BG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52351</a:t>
            </a:r>
            <a:r>
              <a:rPr lang="bg-BG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             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bg-BG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bg-BG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bg-BG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52</a:t>
            </a:r>
            <a:r>
              <a:rPr lang="bg-BG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351</a:t>
            </a:r>
            <a:endParaRPr lang="bg-BG" u="sng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bg-BG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За брой ученици РФ          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bg-BG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888  х   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bg-BG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2195</a:t>
            </a:r>
            <a:r>
              <a:rPr lang="bg-BG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       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bg-BG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     </a:t>
            </a:r>
            <a:r>
              <a:rPr lang="bg-BG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949</a:t>
            </a:r>
            <a:r>
              <a:rPr lang="bg-BG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320</a:t>
            </a:r>
            <a:r>
              <a:rPr lang="bg-BG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</a:p>
          <a:p>
            <a:r>
              <a:rPr lang="bg-BG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За брой паралелки РФ        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bg-BG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37   х   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11140</a:t>
            </a:r>
            <a:r>
              <a:rPr lang="bg-BG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bg-BG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        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 </a:t>
            </a:r>
            <a:r>
              <a:rPr lang="bg-BG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412</a:t>
            </a:r>
            <a:r>
              <a:rPr lang="bg-BG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191</a:t>
            </a:r>
            <a:r>
              <a:rPr lang="bg-BG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  </a:t>
            </a:r>
          </a:p>
          <a:p>
            <a:r>
              <a:rPr lang="bg-BG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За брой ученици ЦОУД       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297</a:t>
            </a:r>
            <a:r>
              <a:rPr lang="bg-BG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     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bg-BG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            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bg-BG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bg-BG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 </a:t>
            </a:r>
            <a:r>
              <a:rPr lang="bg-BG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bg-BG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284</a:t>
            </a:r>
            <a:r>
              <a:rPr lang="bg-BG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680</a:t>
            </a:r>
            <a:endParaRPr lang="bg-BG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bg-BG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За брой групи   ЦОУД            1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3</a:t>
            </a:r>
            <a:r>
              <a:rPr lang="bg-BG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           </a:t>
            </a:r>
            <a:r>
              <a:rPr lang="bg-BG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               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 </a:t>
            </a:r>
            <a:r>
              <a:rPr lang="bg-BG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bg-BG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bg-BG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31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870</a:t>
            </a:r>
            <a:endParaRPr lang="bg-BG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bg-BG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За ученици на индив</a:t>
            </a:r>
            <a:r>
              <a:rPr lang="bg-BG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 ф-ма    </a:t>
            </a:r>
            <a:r>
              <a:rPr lang="bg-BG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2  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bg-BG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                             </a:t>
            </a:r>
            <a:r>
              <a:rPr lang="bg-BG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bg-BG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12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066</a:t>
            </a:r>
            <a:r>
              <a:rPr lang="bg-BG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                 </a:t>
            </a:r>
          </a:p>
          <a:p>
            <a:r>
              <a:rPr lang="bg-BG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За ученици на самост</a:t>
            </a:r>
            <a:r>
              <a:rPr lang="bg-BG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 ф-ма   </a:t>
            </a:r>
            <a:r>
              <a:rPr lang="bg-BG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3 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               </a:t>
            </a:r>
            <a:r>
              <a:rPr lang="bg-BG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              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bg-BG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bg-BG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 </a:t>
            </a:r>
            <a:r>
              <a:rPr lang="bg-BG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</a:t>
            </a:r>
            <a:r>
              <a:rPr lang="bg-BG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199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062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>
            <a:extLst>
              <a:ext uri="{FF2B5EF4-FFF2-40B4-BE49-F238E27FC236}">
                <a16:creationId xmlns:a16="http://schemas.microsoft.com/office/drawing/2014/main" id="{46B91B93-95C2-491F-9023-3ADAC361D70E}"/>
              </a:ext>
            </a:extLst>
          </p:cNvPr>
          <p:cNvGrpSpPr/>
          <p:nvPr/>
        </p:nvGrpSpPr>
        <p:grpSpPr>
          <a:xfrm rot="10800000">
            <a:off x="4438650" y="302113"/>
            <a:ext cx="7600950" cy="1250874"/>
            <a:chOff x="2203174" y="4452730"/>
            <a:chExt cx="8540094" cy="1391478"/>
          </a:xfrm>
          <a:solidFill>
            <a:schemeClr val="accent2">
              <a:alpha val="70000"/>
            </a:schemeClr>
          </a:solidFill>
        </p:grpSpPr>
        <p:sp>
          <p:nvSpPr>
            <p:cNvPr id="28" name="Arrow: Chevron 27">
              <a:extLst>
                <a:ext uri="{FF2B5EF4-FFF2-40B4-BE49-F238E27FC236}">
                  <a16:creationId xmlns:a16="http://schemas.microsoft.com/office/drawing/2014/main" id="{455EFB1B-2616-41E5-9A82-BA9C978A91BA}"/>
                </a:ext>
              </a:extLst>
            </p:cNvPr>
            <p:cNvSpPr/>
            <p:nvPr/>
          </p:nvSpPr>
          <p:spPr>
            <a:xfrm>
              <a:off x="9227060" y="4452730"/>
              <a:ext cx="1002920" cy="1391478"/>
            </a:xfrm>
            <a:prstGeom prst="chevron">
              <a:avLst>
                <a:gd name="adj" fmla="val 6465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9" name="Arrow: Chevron 28">
              <a:extLst>
                <a:ext uri="{FF2B5EF4-FFF2-40B4-BE49-F238E27FC236}">
                  <a16:creationId xmlns:a16="http://schemas.microsoft.com/office/drawing/2014/main" id="{4F3A7277-EDFE-45A9-A8D5-00F70C8413F0}"/>
                </a:ext>
              </a:extLst>
            </p:cNvPr>
            <p:cNvSpPr/>
            <p:nvPr/>
          </p:nvSpPr>
          <p:spPr>
            <a:xfrm>
              <a:off x="9740348" y="4452730"/>
              <a:ext cx="1002920" cy="1391478"/>
            </a:xfrm>
            <a:prstGeom prst="chevron">
              <a:avLst>
                <a:gd name="adj" fmla="val 6465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0" name="Arrow: Chevron 29">
              <a:extLst>
                <a:ext uri="{FF2B5EF4-FFF2-40B4-BE49-F238E27FC236}">
                  <a16:creationId xmlns:a16="http://schemas.microsoft.com/office/drawing/2014/main" id="{CEDDA8C0-FD1F-4E3B-B8A5-6E3BF06C64A3}"/>
                </a:ext>
              </a:extLst>
            </p:cNvPr>
            <p:cNvSpPr/>
            <p:nvPr/>
          </p:nvSpPr>
          <p:spPr>
            <a:xfrm>
              <a:off x="2203174" y="4452730"/>
              <a:ext cx="1002920" cy="1391478"/>
            </a:xfrm>
            <a:prstGeom prst="chevron">
              <a:avLst>
                <a:gd name="adj" fmla="val 6465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1" name="Arrow: Chevron 30">
              <a:extLst>
                <a:ext uri="{FF2B5EF4-FFF2-40B4-BE49-F238E27FC236}">
                  <a16:creationId xmlns:a16="http://schemas.microsoft.com/office/drawing/2014/main" id="{AAEFB0F5-1F65-4214-A966-DD7FF4A581F4}"/>
                </a:ext>
              </a:extLst>
            </p:cNvPr>
            <p:cNvSpPr/>
            <p:nvPr/>
          </p:nvSpPr>
          <p:spPr>
            <a:xfrm>
              <a:off x="2716463" y="4452730"/>
              <a:ext cx="1002920" cy="1391478"/>
            </a:xfrm>
            <a:prstGeom prst="chevron">
              <a:avLst>
                <a:gd name="adj" fmla="val 6465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8591A18A-7559-4485-BC2C-6ACBBA9F87DF}"/>
              </a:ext>
            </a:extLst>
          </p:cNvPr>
          <p:cNvSpPr txBox="1"/>
          <p:nvPr/>
        </p:nvSpPr>
        <p:spPr>
          <a:xfrm>
            <a:off x="6527436" y="1970076"/>
            <a:ext cx="4661840" cy="507831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endParaRPr lang="ko-KR" altLang="en-US" sz="27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37A4661-D2A4-40E5-9248-83B3298A506A}"/>
              </a:ext>
            </a:extLst>
          </p:cNvPr>
          <p:cNvSpPr txBox="1"/>
          <p:nvPr/>
        </p:nvSpPr>
        <p:spPr>
          <a:xfrm>
            <a:off x="6545014" y="5889812"/>
            <a:ext cx="46442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solidFill>
                  <a:schemeClr val="bg1"/>
                </a:solidFill>
                <a:ea typeface="FZShuTi" pitchFamily="2" charset="-122"/>
                <a:cs typeface="Arial" pitchFamily="34" charset="0"/>
              </a:rPr>
              <a:t>.</a:t>
            </a:r>
            <a:endParaRPr lang="en-US" altLang="ko-KR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762085" y="1364066"/>
            <a:ext cx="692122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bg-BG" u="sng" dirty="0" smtClean="0">
              <a:solidFill>
                <a:schemeClr val="bg1"/>
              </a:solidFill>
            </a:endParaRPr>
          </a:p>
          <a:p>
            <a:endParaRPr lang="bg-BG" u="sng" dirty="0">
              <a:solidFill>
                <a:schemeClr val="bg1"/>
              </a:solidFill>
            </a:endParaRPr>
          </a:p>
          <a:p>
            <a:endParaRPr lang="bg-BG" u="sng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1280" y="1795220"/>
            <a:ext cx="6352032" cy="32675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buNone/>
            </a:pPr>
            <a:r>
              <a:rPr lang="ru-RU" dirty="0">
                <a:solidFill>
                  <a:schemeClr val="accent2">
                    <a:lumMod val="40000"/>
                    <a:lumOff val="60000"/>
                  </a:schemeClr>
                </a:solidFill>
                <a:latin typeface="Tahoma"/>
                <a:cs typeface="Tahoma"/>
              </a:rPr>
              <a:t>ДОПЪЛНИТЕЛНИ СРЕДСТВА КЪМ БЮДЖЕТА 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  <a:buNone/>
            </a:pPr>
            <a:endParaRPr lang="ru-RU" dirty="0">
              <a:solidFill>
                <a:schemeClr val="accent2">
                  <a:lumMod val="40000"/>
                  <a:lumOff val="60000"/>
                </a:schemeClr>
              </a:solidFill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  <a:buNone/>
            </a:pPr>
            <a:endParaRPr lang="ru-RU" dirty="0">
              <a:solidFill>
                <a:schemeClr val="accent5">
                  <a:lumMod val="75000"/>
                </a:schemeClr>
              </a:solidFill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  <a:buFontTx/>
              <a:buChar char="-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ahoma"/>
                <a:cs typeface="Tahoma"/>
              </a:rPr>
              <a:t>За подобряване на МТБ   888 х  25 лв. – 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ahoma"/>
                <a:cs typeface="Tahoma"/>
              </a:rPr>
              <a:t> 22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ahoma"/>
                <a:cs typeface="Tahoma"/>
              </a:rPr>
              <a:t>200</a:t>
            </a:r>
          </a:p>
          <a:p>
            <a:pPr>
              <a:spcBef>
                <a:spcPts val="100"/>
              </a:spcBef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ahoma"/>
                <a:cs typeface="Tahoma"/>
              </a:rPr>
              <a:t>-За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ahoma"/>
                <a:cs typeface="Tahoma"/>
              </a:rPr>
              <a:t>закуски                     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ahoma"/>
                <a:cs typeface="Tahoma"/>
              </a:rPr>
              <a:t> 3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Tahoma"/>
                <a:cs typeface="Tahoma"/>
              </a:rPr>
              <a:t>45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ahoma"/>
                <a:cs typeface="Tahoma"/>
              </a:rPr>
              <a:t> х  94 лв.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ahoma"/>
                <a:cs typeface="Tahoma"/>
              </a:rPr>
              <a:t>–  3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Tahoma"/>
                <a:cs typeface="Tahoma"/>
              </a:rPr>
              <a:t>2</a:t>
            </a:r>
            <a:r>
              <a:rPr lang="bg-BG" dirty="0" smtClean="0">
                <a:solidFill>
                  <a:schemeClr val="accent5">
                    <a:lumMod val="75000"/>
                  </a:schemeClr>
                </a:solidFill>
                <a:latin typeface="Tahoma"/>
                <a:cs typeface="Tahoma"/>
              </a:rPr>
              <a:t>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Tahoma"/>
                <a:cs typeface="Tahoma"/>
              </a:rPr>
              <a:t>430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00"/>
              </a:spcBef>
              <a:buFontTx/>
              <a:buChar char="-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ahoma"/>
                <a:cs typeface="Tahoma"/>
              </a:rPr>
              <a:t>За СТИПЕНДИИ              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ahoma"/>
                <a:cs typeface="Tahoma"/>
              </a:rPr>
              <a:t> 21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Tahoma"/>
                <a:cs typeface="Tahoma"/>
              </a:rPr>
              <a:t>8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ahoma"/>
                <a:cs typeface="Tahoma"/>
              </a:rPr>
              <a:t>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Tahoma"/>
                <a:cs typeface="Tahoma"/>
              </a:rPr>
              <a:t>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ahoma"/>
                <a:cs typeface="Tahoma"/>
              </a:rPr>
              <a:t>х  97лв. - 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ahoma"/>
                <a:cs typeface="Tahoma"/>
              </a:rPr>
              <a:t>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Tahoma"/>
                <a:cs typeface="Tahoma"/>
              </a:rPr>
              <a:t>21</a:t>
            </a:r>
            <a:r>
              <a:rPr lang="bg-BG" dirty="0" smtClean="0">
                <a:solidFill>
                  <a:schemeClr val="accent5">
                    <a:lumMod val="75000"/>
                  </a:schemeClr>
                </a:solidFill>
                <a:latin typeface="Tahoma"/>
                <a:cs typeface="Tahoma"/>
              </a:rPr>
              <a:t>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Tahoma"/>
                <a:cs typeface="Tahoma"/>
              </a:rPr>
              <a:t>141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ahoma"/>
                <a:cs typeface="Tahoma"/>
              </a:rPr>
              <a:t> 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00"/>
              </a:spcBef>
              <a:buFontTx/>
              <a:buChar char="-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ahoma"/>
                <a:cs typeface="Tahoma"/>
              </a:rPr>
              <a:t>Занимания по интереси 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Tahoma"/>
                <a:cs typeface="Tahoma"/>
              </a:rPr>
              <a:t> </a:t>
            </a:r>
            <a:r>
              <a:rPr lang="bg-BG" dirty="0" smtClean="0">
                <a:solidFill>
                  <a:schemeClr val="accent5">
                    <a:lumMod val="75000"/>
                  </a:schemeClr>
                </a:solidFill>
                <a:latin typeface="Tahoma"/>
                <a:cs typeface="Tahoma"/>
              </a:rPr>
              <a:t>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ahoma"/>
                <a:cs typeface="Tahoma"/>
              </a:rPr>
              <a:t>888 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ahoma"/>
                <a:cs typeface="Tahoma"/>
              </a:rPr>
              <a:t>х  30 лв. - 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Tahoma"/>
                <a:cs typeface="Tahoma"/>
              </a:rPr>
              <a:t>26</a:t>
            </a:r>
            <a:r>
              <a:rPr lang="bg-BG" dirty="0" smtClean="0">
                <a:solidFill>
                  <a:schemeClr val="accent5">
                    <a:lumMod val="75000"/>
                  </a:schemeClr>
                </a:solidFill>
                <a:latin typeface="Tahoma"/>
                <a:cs typeface="Tahoma"/>
              </a:rPr>
              <a:t>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Tahoma"/>
                <a:cs typeface="Tahoma"/>
              </a:rPr>
              <a:t>640</a:t>
            </a:r>
            <a:endParaRPr lang="en-US" dirty="0">
              <a:solidFill>
                <a:schemeClr val="accent5">
                  <a:lumMod val="75000"/>
                </a:schemeClr>
              </a:solidFill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00"/>
              </a:spcBef>
              <a:buFontTx/>
              <a:buChar char="-"/>
            </a:pPr>
            <a:r>
              <a:rPr lang="bg-BG" dirty="0">
                <a:solidFill>
                  <a:schemeClr val="accent5">
                    <a:lumMod val="75000"/>
                  </a:schemeClr>
                </a:solidFill>
                <a:latin typeface="Tahoma"/>
                <a:cs typeface="Tahoma"/>
              </a:rPr>
              <a:t>Логопедичен кабинет                              </a:t>
            </a:r>
            <a:r>
              <a:rPr lang="bg-BG" dirty="0" smtClean="0">
                <a:solidFill>
                  <a:schemeClr val="accent5">
                    <a:lumMod val="75000"/>
                  </a:schemeClr>
                </a:solidFill>
                <a:latin typeface="Tahoma"/>
                <a:cs typeface="Tahoma"/>
              </a:rPr>
              <a:t> 19 </a:t>
            </a:r>
            <a:r>
              <a:rPr lang="bg-BG" dirty="0">
                <a:solidFill>
                  <a:schemeClr val="accent5">
                    <a:lumMod val="75000"/>
                  </a:schemeClr>
                </a:solidFill>
                <a:latin typeface="Tahoma"/>
                <a:cs typeface="Tahoma"/>
              </a:rPr>
              <a:t>628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00"/>
              </a:spcBef>
              <a:buFontTx/>
              <a:buChar char="-"/>
            </a:pPr>
            <a:endParaRPr lang="ru-RU" u="sng" dirty="0">
              <a:solidFill>
                <a:schemeClr val="accent5">
                  <a:lumMod val="75000"/>
                </a:schemeClr>
              </a:solidFill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  <a:buFontTx/>
              <a:buChar char="-"/>
            </a:pPr>
            <a:endParaRPr lang="ru-RU" dirty="0">
              <a:solidFill>
                <a:schemeClr val="accent5">
                  <a:lumMod val="75000"/>
                </a:schemeClr>
              </a:solidFill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  <a:buNone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ahoma"/>
                <a:cs typeface="Tahoma"/>
              </a:rPr>
              <a:t>ОБЩ УТВЪРДЕН  БЮДЖЕТ   20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Tahoma"/>
                <a:cs typeface="Tahoma"/>
              </a:rPr>
              <a:t>21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ahoma"/>
                <a:cs typeface="Tahoma"/>
              </a:rPr>
              <a:t> -     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ahoma"/>
                <a:cs typeface="Tahoma"/>
              </a:rPr>
              <a:t>  2 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Tahoma"/>
                <a:cs typeface="Tahoma"/>
              </a:rPr>
              <a:t>845 269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ahoma"/>
                <a:cs typeface="Tahoma"/>
              </a:rPr>
              <a:t>           </a:t>
            </a:r>
          </a:p>
        </p:txBody>
      </p:sp>
    </p:spTree>
    <p:extLst>
      <p:ext uri="{BB962C8B-B14F-4D97-AF65-F5344CB8AC3E}">
        <p14:creationId xmlns:p14="http://schemas.microsoft.com/office/powerpoint/2010/main" val="309103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AD752E57-AE48-4B2E-BD13-E299482EC991}"/>
              </a:ext>
            </a:extLst>
          </p:cNvPr>
          <p:cNvGrpSpPr/>
          <p:nvPr/>
        </p:nvGrpSpPr>
        <p:grpSpPr>
          <a:xfrm>
            <a:off x="6317307" y="713811"/>
            <a:ext cx="5874693" cy="5845731"/>
            <a:chOff x="412501" y="2943143"/>
            <a:chExt cx="3761594" cy="3743050"/>
          </a:xfrm>
        </p:grpSpPr>
        <p:sp>
          <p:nvSpPr>
            <p:cNvPr id="6" name="Rectangle 21">
              <a:extLst>
                <a:ext uri="{FF2B5EF4-FFF2-40B4-BE49-F238E27FC236}">
                  <a16:creationId xmlns:a16="http://schemas.microsoft.com/office/drawing/2014/main" id="{92D13E30-3900-43A3-89A6-9D64C3CFAB44}"/>
                </a:ext>
              </a:extLst>
            </p:cNvPr>
            <p:cNvSpPr/>
            <p:nvPr/>
          </p:nvSpPr>
          <p:spPr>
            <a:xfrm rot="6342521">
              <a:off x="3097527" y="3516043"/>
              <a:ext cx="422301" cy="236569"/>
            </a:xfrm>
            <a:custGeom>
              <a:avLst/>
              <a:gdLst/>
              <a:ahLst/>
              <a:cxnLst/>
              <a:rect l="l" t="t" r="r" b="b"/>
              <a:pathLst>
                <a:path w="4560938" h="2554996">
                  <a:moveTo>
                    <a:pt x="2315585" y="1351978"/>
                  </a:moveTo>
                  <a:lnTo>
                    <a:pt x="2315585" y="1608128"/>
                  </a:lnTo>
                  <a:cubicBezTo>
                    <a:pt x="2332000" y="1604085"/>
                    <a:pt x="2347685" y="1596777"/>
                    <a:pt x="2361832" y="1586519"/>
                  </a:cubicBezTo>
                  <a:cubicBezTo>
                    <a:pt x="2403345" y="1556419"/>
                    <a:pt x="2424829" y="1505846"/>
                    <a:pt x="2417675" y="1455070"/>
                  </a:cubicBezTo>
                  <a:cubicBezTo>
                    <a:pt x="2409025" y="1388817"/>
                    <a:pt x="2368208" y="1366470"/>
                    <a:pt x="2315585" y="1351978"/>
                  </a:cubicBezTo>
                  <a:close/>
                  <a:moveTo>
                    <a:pt x="3612086" y="989467"/>
                  </a:moveTo>
                  <a:cubicBezTo>
                    <a:pt x="3453010" y="989467"/>
                    <a:pt x="3324054" y="1118423"/>
                    <a:pt x="3324054" y="1277499"/>
                  </a:cubicBezTo>
                  <a:cubicBezTo>
                    <a:pt x="3324054" y="1436575"/>
                    <a:pt x="3453010" y="1565531"/>
                    <a:pt x="3612086" y="1565531"/>
                  </a:cubicBezTo>
                  <a:cubicBezTo>
                    <a:pt x="3771162" y="1565531"/>
                    <a:pt x="3900118" y="1436575"/>
                    <a:pt x="3900118" y="1277499"/>
                  </a:cubicBezTo>
                  <a:cubicBezTo>
                    <a:pt x="3900118" y="1118423"/>
                    <a:pt x="3771162" y="989467"/>
                    <a:pt x="3612086" y="989467"/>
                  </a:cubicBezTo>
                  <a:close/>
                  <a:moveTo>
                    <a:pt x="948854" y="989467"/>
                  </a:moveTo>
                  <a:cubicBezTo>
                    <a:pt x="789778" y="989467"/>
                    <a:pt x="660822" y="1118423"/>
                    <a:pt x="660822" y="1277499"/>
                  </a:cubicBezTo>
                  <a:cubicBezTo>
                    <a:pt x="660822" y="1436575"/>
                    <a:pt x="789778" y="1565531"/>
                    <a:pt x="948854" y="1565531"/>
                  </a:cubicBezTo>
                  <a:cubicBezTo>
                    <a:pt x="1107930" y="1565531"/>
                    <a:pt x="1236886" y="1436575"/>
                    <a:pt x="1236886" y="1277499"/>
                  </a:cubicBezTo>
                  <a:cubicBezTo>
                    <a:pt x="1236886" y="1118423"/>
                    <a:pt x="1107930" y="989467"/>
                    <a:pt x="948854" y="989467"/>
                  </a:cubicBezTo>
                  <a:close/>
                  <a:moveTo>
                    <a:pt x="2247651" y="946230"/>
                  </a:moveTo>
                  <a:cubicBezTo>
                    <a:pt x="2230469" y="950266"/>
                    <a:pt x="2214012" y="957763"/>
                    <a:pt x="2199233" y="968479"/>
                  </a:cubicBezTo>
                  <a:cubicBezTo>
                    <a:pt x="2157721" y="998579"/>
                    <a:pt x="2136236" y="1049152"/>
                    <a:pt x="2143390" y="1099928"/>
                  </a:cubicBezTo>
                  <a:cubicBezTo>
                    <a:pt x="2157154" y="1167662"/>
                    <a:pt x="2197550" y="1197656"/>
                    <a:pt x="2247651" y="1217102"/>
                  </a:cubicBezTo>
                  <a:close/>
                  <a:moveTo>
                    <a:pt x="2247651" y="785264"/>
                  </a:moveTo>
                  <a:lnTo>
                    <a:pt x="2315585" y="785264"/>
                  </a:lnTo>
                  <a:lnTo>
                    <a:pt x="2315585" y="832380"/>
                  </a:lnTo>
                  <a:cubicBezTo>
                    <a:pt x="2341411" y="835890"/>
                    <a:pt x="2366862" y="843587"/>
                    <a:pt x="2390991" y="855423"/>
                  </a:cubicBezTo>
                  <a:cubicBezTo>
                    <a:pt x="2474360" y="896319"/>
                    <a:pt x="2528313" y="979930"/>
                    <a:pt x="2531223" y="1072743"/>
                  </a:cubicBezTo>
                  <a:lnTo>
                    <a:pt x="2418963" y="1076264"/>
                  </a:lnTo>
                  <a:cubicBezTo>
                    <a:pt x="2417356" y="1025012"/>
                    <a:pt x="2387564" y="978842"/>
                    <a:pt x="2341528" y="956260"/>
                  </a:cubicBezTo>
                  <a:cubicBezTo>
                    <a:pt x="2333151" y="952151"/>
                    <a:pt x="2324486" y="948946"/>
                    <a:pt x="2315585" y="946938"/>
                  </a:cubicBezTo>
                  <a:lnTo>
                    <a:pt x="2315585" y="1239083"/>
                  </a:lnTo>
                  <a:cubicBezTo>
                    <a:pt x="2404308" y="1264638"/>
                    <a:pt x="2499083" y="1293869"/>
                    <a:pt x="2528899" y="1441205"/>
                  </a:cubicBezTo>
                  <a:cubicBezTo>
                    <a:pt x="2541347" y="1532528"/>
                    <a:pt x="2502457" y="1623287"/>
                    <a:pt x="2427762" y="1677447"/>
                  </a:cubicBezTo>
                  <a:cubicBezTo>
                    <a:pt x="2394006" y="1701923"/>
                    <a:pt x="2355419" y="1717125"/>
                    <a:pt x="2315585" y="1722661"/>
                  </a:cubicBezTo>
                  <a:lnTo>
                    <a:pt x="2315585" y="1769734"/>
                  </a:lnTo>
                  <a:lnTo>
                    <a:pt x="2247651" y="1769734"/>
                  </a:lnTo>
                  <a:lnTo>
                    <a:pt x="2247651" y="1722944"/>
                  </a:lnTo>
                  <a:cubicBezTo>
                    <a:pt x="2221084" y="1719537"/>
                    <a:pt x="2194881" y="1711743"/>
                    <a:pt x="2170074" y="1699575"/>
                  </a:cubicBezTo>
                  <a:cubicBezTo>
                    <a:pt x="2086705" y="1658679"/>
                    <a:pt x="2032752" y="1575069"/>
                    <a:pt x="2029842" y="1482255"/>
                  </a:cubicBezTo>
                  <a:lnTo>
                    <a:pt x="2142102" y="1478734"/>
                  </a:lnTo>
                  <a:cubicBezTo>
                    <a:pt x="2143709" y="1529986"/>
                    <a:pt x="2173501" y="1576156"/>
                    <a:pt x="2219537" y="1598738"/>
                  </a:cubicBezTo>
                  <a:cubicBezTo>
                    <a:pt x="2228602" y="1603184"/>
                    <a:pt x="2238004" y="1606573"/>
                    <a:pt x="2247651" y="1608616"/>
                  </a:cubicBezTo>
                  <a:lnTo>
                    <a:pt x="2247651" y="1335176"/>
                  </a:lnTo>
                  <a:cubicBezTo>
                    <a:pt x="2162261" y="1314127"/>
                    <a:pt x="2069489" y="1278142"/>
                    <a:pt x="2032173" y="1115597"/>
                  </a:cubicBezTo>
                  <a:cubicBezTo>
                    <a:pt x="2019217" y="1023646"/>
                    <a:pt x="2058125" y="932061"/>
                    <a:pt x="2133303" y="877552"/>
                  </a:cubicBezTo>
                  <a:cubicBezTo>
                    <a:pt x="2167670" y="852632"/>
                    <a:pt x="2207046" y="837325"/>
                    <a:pt x="2247651" y="832077"/>
                  </a:cubicBezTo>
                  <a:close/>
                  <a:moveTo>
                    <a:pt x="2280470" y="617534"/>
                  </a:moveTo>
                  <a:cubicBezTo>
                    <a:pt x="1915981" y="617534"/>
                    <a:pt x="1620504" y="913011"/>
                    <a:pt x="1620504" y="1277500"/>
                  </a:cubicBezTo>
                  <a:cubicBezTo>
                    <a:pt x="1620504" y="1641989"/>
                    <a:pt x="1915981" y="1937466"/>
                    <a:pt x="2280470" y="1937466"/>
                  </a:cubicBezTo>
                  <a:cubicBezTo>
                    <a:pt x="2644959" y="1937466"/>
                    <a:pt x="2940436" y="1641989"/>
                    <a:pt x="2940436" y="1277500"/>
                  </a:cubicBezTo>
                  <a:cubicBezTo>
                    <a:pt x="2940436" y="913011"/>
                    <a:pt x="2644959" y="617534"/>
                    <a:pt x="2280470" y="617534"/>
                  </a:cubicBezTo>
                  <a:close/>
                  <a:moveTo>
                    <a:pt x="284505" y="265281"/>
                  </a:moveTo>
                  <a:lnTo>
                    <a:pt x="4276434" y="265281"/>
                  </a:lnTo>
                  <a:lnTo>
                    <a:pt x="4276434" y="2289716"/>
                  </a:lnTo>
                  <a:lnTo>
                    <a:pt x="284505" y="2289716"/>
                  </a:lnTo>
                  <a:close/>
                  <a:moveTo>
                    <a:pt x="180344" y="148161"/>
                  </a:moveTo>
                  <a:lnTo>
                    <a:pt x="180344" y="2406836"/>
                  </a:lnTo>
                  <a:lnTo>
                    <a:pt x="4380595" y="2406836"/>
                  </a:lnTo>
                  <a:lnTo>
                    <a:pt x="4380595" y="148161"/>
                  </a:lnTo>
                  <a:close/>
                  <a:moveTo>
                    <a:pt x="0" y="0"/>
                  </a:moveTo>
                  <a:lnTo>
                    <a:pt x="4560938" y="0"/>
                  </a:lnTo>
                  <a:lnTo>
                    <a:pt x="4560938" y="2554996"/>
                  </a:lnTo>
                  <a:lnTo>
                    <a:pt x="0" y="255499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Rectangle 21">
              <a:extLst>
                <a:ext uri="{FF2B5EF4-FFF2-40B4-BE49-F238E27FC236}">
                  <a16:creationId xmlns:a16="http://schemas.microsoft.com/office/drawing/2014/main" id="{3702C2D0-CC89-48A1-800A-CAF425B6250D}"/>
                </a:ext>
              </a:extLst>
            </p:cNvPr>
            <p:cNvSpPr/>
            <p:nvPr/>
          </p:nvSpPr>
          <p:spPr>
            <a:xfrm rot="4500000">
              <a:off x="3296179" y="3543395"/>
              <a:ext cx="422301" cy="236569"/>
            </a:xfrm>
            <a:custGeom>
              <a:avLst/>
              <a:gdLst/>
              <a:ahLst/>
              <a:cxnLst/>
              <a:rect l="l" t="t" r="r" b="b"/>
              <a:pathLst>
                <a:path w="4560938" h="2554996">
                  <a:moveTo>
                    <a:pt x="2315585" y="1351978"/>
                  </a:moveTo>
                  <a:lnTo>
                    <a:pt x="2315585" y="1608128"/>
                  </a:lnTo>
                  <a:cubicBezTo>
                    <a:pt x="2332000" y="1604085"/>
                    <a:pt x="2347685" y="1596777"/>
                    <a:pt x="2361832" y="1586519"/>
                  </a:cubicBezTo>
                  <a:cubicBezTo>
                    <a:pt x="2403345" y="1556419"/>
                    <a:pt x="2424829" y="1505846"/>
                    <a:pt x="2417675" y="1455070"/>
                  </a:cubicBezTo>
                  <a:cubicBezTo>
                    <a:pt x="2409025" y="1388817"/>
                    <a:pt x="2368208" y="1366470"/>
                    <a:pt x="2315585" y="1351978"/>
                  </a:cubicBezTo>
                  <a:close/>
                  <a:moveTo>
                    <a:pt x="3612086" y="989467"/>
                  </a:moveTo>
                  <a:cubicBezTo>
                    <a:pt x="3453010" y="989467"/>
                    <a:pt x="3324054" y="1118423"/>
                    <a:pt x="3324054" y="1277499"/>
                  </a:cubicBezTo>
                  <a:cubicBezTo>
                    <a:pt x="3324054" y="1436575"/>
                    <a:pt x="3453010" y="1565531"/>
                    <a:pt x="3612086" y="1565531"/>
                  </a:cubicBezTo>
                  <a:cubicBezTo>
                    <a:pt x="3771162" y="1565531"/>
                    <a:pt x="3900118" y="1436575"/>
                    <a:pt x="3900118" y="1277499"/>
                  </a:cubicBezTo>
                  <a:cubicBezTo>
                    <a:pt x="3900118" y="1118423"/>
                    <a:pt x="3771162" y="989467"/>
                    <a:pt x="3612086" y="989467"/>
                  </a:cubicBezTo>
                  <a:close/>
                  <a:moveTo>
                    <a:pt x="948854" y="989467"/>
                  </a:moveTo>
                  <a:cubicBezTo>
                    <a:pt x="789778" y="989467"/>
                    <a:pt x="660822" y="1118423"/>
                    <a:pt x="660822" y="1277499"/>
                  </a:cubicBezTo>
                  <a:cubicBezTo>
                    <a:pt x="660822" y="1436575"/>
                    <a:pt x="789778" y="1565531"/>
                    <a:pt x="948854" y="1565531"/>
                  </a:cubicBezTo>
                  <a:cubicBezTo>
                    <a:pt x="1107930" y="1565531"/>
                    <a:pt x="1236886" y="1436575"/>
                    <a:pt x="1236886" y="1277499"/>
                  </a:cubicBezTo>
                  <a:cubicBezTo>
                    <a:pt x="1236886" y="1118423"/>
                    <a:pt x="1107930" y="989467"/>
                    <a:pt x="948854" y="989467"/>
                  </a:cubicBezTo>
                  <a:close/>
                  <a:moveTo>
                    <a:pt x="2247651" y="946230"/>
                  </a:moveTo>
                  <a:cubicBezTo>
                    <a:pt x="2230469" y="950266"/>
                    <a:pt x="2214012" y="957763"/>
                    <a:pt x="2199233" y="968479"/>
                  </a:cubicBezTo>
                  <a:cubicBezTo>
                    <a:pt x="2157721" y="998579"/>
                    <a:pt x="2136236" y="1049152"/>
                    <a:pt x="2143390" y="1099928"/>
                  </a:cubicBezTo>
                  <a:cubicBezTo>
                    <a:pt x="2157154" y="1167662"/>
                    <a:pt x="2197550" y="1197656"/>
                    <a:pt x="2247651" y="1217102"/>
                  </a:cubicBezTo>
                  <a:close/>
                  <a:moveTo>
                    <a:pt x="2247651" y="785264"/>
                  </a:moveTo>
                  <a:lnTo>
                    <a:pt x="2315585" y="785264"/>
                  </a:lnTo>
                  <a:lnTo>
                    <a:pt x="2315585" y="832380"/>
                  </a:lnTo>
                  <a:cubicBezTo>
                    <a:pt x="2341411" y="835890"/>
                    <a:pt x="2366862" y="843587"/>
                    <a:pt x="2390991" y="855423"/>
                  </a:cubicBezTo>
                  <a:cubicBezTo>
                    <a:pt x="2474360" y="896319"/>
                    <a:pt x="2528313" y="979930"/>
                    <a:pt x="2531223" y="1072743"/>
                  </a:cubicBezTo>
                  <a:lnTo>
                    <a:pt x="2418963" y="1076264"/>
                  </a:lnTo>
                  <a:cubicBezTo>
                    <a:pt x="2417356" y="1025012"/>
                    <a:pt x="2387564" y="978842"/>
                    <a:pt x="2341528" y="956260"/>
                  </a:cubicBezTo>
                  <a:cubicBezTo>
                    <a:pt x="2333151" y="952151"/>
                    <a:pt x="2324486" y="948946"/>
                    <a:pt x="2315585" y="946938"/>
                  </a:cubicBezTo>
                  <a:lnTo>
                    <a:pt x="2315585" y="1239083"/>
                  </a:lnTo>
                  <a:cubicBezTo>
                    <a:pt x="2404308" y="1264638"/>
                    <a:pt x="2499083" y="1293869"/>
                    <a:pt x="2528899" y="1441205"/>
                  </a:cubicBezTo>
                  <a:cubicBezTo>
                    <a:pt x="2541347" y="1532528"/>
                    <a:pt x="2502457" y="1623287"/>
                    <a:pt x="2427762" y="1677447"/>
                  </a:cubicBezTo>
                  <a:cubicBezTo>
                    <a:pt x="2394006" y="1701923"/>
                    <a:pt x="2355419" y="1717125"/>
                    <a:pt x="2315585" y="1722661"/>
                  </a:cubicBezTo>
                  <a:lnTo>
                    <a:pt x="2315585" y="1769734"/>
                  </a:lnTo>
                  <a:lnTo>
                    <a:pt x="2247651" y="1769734"/>
                  </a:lnTo>
                  <a:lnTo>
                    <a:pt x="2247651" y="1722944"/>
                  </a:lnTo>
                  <a:cubicBezTo>
                    <a:pt x="2221084" y="1719537"/>
                    <a:pt x="2194881" y="1711743"/>
                    <a:pt x="2170074" y="1699575"/>
                  </a:cubicBezTo>
                  <a:cubicBezTo>
                    <a:pt x="2086705" y="1658679"/>
                    <a:pt x="2032752" y="1575069"/>
                    <a:pt x="2029842" y="1482255"/>
                  </a:cubicBezTo>
                  <a:lnTo>
                    <a:pt x="2142102" y="1478734"/>
                  </a:lnTo>
                  <a:cubicBezTo>
                    <a:pt x="2143709" y="1529986"/>
                    <a:pt x="2173501" y="1576156"/>
                    <a:pt x="2219537" y="1598738"/>
                  </a:cubicBezTo>
                  <a:cubicBezTo>
                    <a:pt x="2228602" y="1603184"/>
                    <a:pt x="2238004" y="1606573"/>
                    <a:pt x="2247651" y="1608616"/>
                  </a:cubicBezTo>
                  <a:lnTo>
                    <a:pt x="2247651" y="1335176"/>
                  </a:lnTo>
                  <a:cubicBezTo>
                    <a:pt x="2162261" y="1314127"/>
                    <a:pt x="2069489" y="1278142"/>
                    <a:pt x="2032173" y="1115597"/>
                  </a:cubicBezTo>
                  <a:cubicBezTo>
                    <a:pt x="2019217" y="1023646"/>
                    <a:pt x="2058125" y="932061"/>
                    <a:pt x="2133303" y="877552"/>
                  </a:cubicBezTo>
                  <a:cubicBezTo>
                    <a:pt x="2167670" y="852632"/>
                    <a:pt x="2207046" y="837325"/>
                    <a:pt x="2247651" y="832077"/>
                  </a:cubicBezTo>
                  <a:close/>
                  <a:moveTo>
                    <a:pt x="2280470" y="617534"/>
                  </a:moveTo>
                  <a:cubicBezTo>
                    <a:pt x="1915981" y="617534"/>
                    <a:pt x="1620504" y="913011"/>
                    <a:pt x="1620504" y="1277500"/>
                  </a:cubicBezTo>
                  <a:cubicBezTo>
                    <a:pt x="1620504" y="1641989"/>
                    <a:pt x="1915981" y="1937466"/>
                    <a:pt x="2280470" y="1937466"/>
                  </a:cubicBezTo>
                  <a:cubicBezTo>
                    <a:pt x="2644959" y="1937466"/>
                    <a:pt x="2940436" y="1641989"/>
                    <a:pt x="2940436" y="1277500"/>
                  </a:cubicBezTo>
                  <a:cubicBezTo>
                    <a:pt x="2940436" y="913011"/>
                    <a:pt x="2644959" y="617534"/>
                    <a:pt x="2280470" y="617534"/>
                  </a:cubicBezTo>
                  <a:close/>
                  <a:moveTo>
                    <a:pt x="284505" y="265281"/>
                  </a:moveTo>
                  <a:lnTo>
                    <a:pt x="4276434" y="265281"/>
                  </a:lnTo>
                  <a:lnTo>
                    <a:pt x="4276434" y="2289716"/>
                  </a:lnTo>
                  <a:lnTo>
                    <a:pt x="284505" y="2289716"/>
                  </a:lnTo>
                  <a:close/>
                  <a:moveTo>
                    <a:pt x="180344" y="148161"/>
                  </a:moveTo>
                  <a:lnTo>
                    <a:pt x="180344" y="2406836"/>
                  </a:lnTo>
                  <a:lnTo>
                    <a:pt x="4380595" y="2406836"/>
                  </a:lnTo>
                  <a:lnTo>
                    <a:pt x="4380595" y="148161"/>
                  </a:lnTo>
                  <a:close/>
                  <a:moveTo>
                    <a:pt x="0" y="0"/>
                  </a:moveTo>
                  <a:lnTo>
                    <a:pt x="4560938" y="0"/>
                  </a:lnTo>
                  <a:lnTo>
                    <a:pt x="4560938" y="2554996"/>
                  </a:lnTo>
                  <a:lnTo>
                    <a:pt x="0" y="255499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Rectangle 21">
              <a:extLst>
                <a:ext uri="{FF2B5EF4-FFF2-40B4-BE49-F238E27FC236}">
                  <a16:creationId xmlns:a16="http://schemas.microsoft.com/office/drawing/2014/main" id="{438975E4-D3CF-47DE-8BC9-3A050D183F65}"/>
                </a:ext>
              </a:extLst>
            </p:cNvPr>
            <p:cNvSpPr/>
            <p:nvPr/>
          </p:nvSpPr>
          <p:spPr>
            <a:xfrm rot="2700000">
              <a:off x="3452489" y="3440460"/>
              <a:ext cx="422301" cy="236569"/>
            </a:xfrm>
            <a:custGeom>
              <a:avLst/>
              <a:gdLst/>
              <a:ahLst/>
              <a:cxnLst/>
              <a:rect l="l" t="t" r="r" b="b"/>
              <a:pathLst>
                <a:path w="4560938" h="2554996">
                  <a:moveTo>
                    <a:pt x="2315585" y="1351978"/>
                  </a:moveTo>
                  <a:lnTo>
                    <a:pt x="2315585" y="1608128"/>
                  </a:lnTo>
                  <a:cubicBezTo>
                    <a:pt x="2332000" y="1604085"/>
                    <a:pt x="2347685" y="1596777"/>
                    <a:pt x="2361832" y="1586519"/>
                  </a:cubicBezTo>
                  <a:cubicBezTo>
                    <a:pt x="2403345" y="1556419"/>
                    <a:pt x="2424829" y="1505846"/>
                    <a:pt x="2417675" y="1455070"/>
                  </a:cubicBezTo>
                  <a:cubicBezTo>
                    <a:pt x="2409025" y="1388817"/>
                    <a:pt x="2368208" y="1366470"/>
                    <a:pt x="2315585" y="1351978"/>
                  </a:cubicBezTo>
                  <a:close/>
                  <a:moveTo>
                    <a:pt x="3612086" y="989467"/>
                  </a:moveTo>
                  <a:cubicBezTo>
                    <a:pt x="3453010" y="989467"/>
                    <a:pt x="3324054" y="1118423"/>
                    <a:pt x="3324054" y="1277499"/>
                  </a:cubicBezTo>
                  <a:cubicBezTo>
                    <a:pt x="3324054" y="1436575"/>
                    <a:pt x="3453010" y="1565531"/>
                    <a:pt x="3612086" y="1565531"/>
                  </a:cubicBezTo>
                  <a:cubicBezTo>
                    <a:pt x="3771162" y="1565531"/>
                    <a:pt x="3900118" y="1436575"/>
                    <a:pt x="3900118" y="1277499"/>
                  </a:cubicBezTo>
                  <a:cubicBezTo>
                    <a:pt x="3900118" y="1118423"/>
                    <a:pt x="3771162" y="989467"/>
                    <a:pt x="3612086" y="989467"/>
                  </a:cubicBezTo>
                  <a:close/>
                  <a:moveTo>
                    <a:pt x="948854" y="989467"/>
                  </a:moveTo>
                  <a:cubicBezTo>
                    <a:pt x="789778" y="989467"/>
                    <a:pt x="660822" y="1118423"/>
                    <a:pt x="660822" y="1277499"/>
                  </a:cubicBezTo>
                  <a:cubicBezTo>
                    <a:pt x="660822" y="1436575"/>
                    <a:pt x="789778" y="1565531"/>
                    <a:pt x="948854" y="1565531"/>
                  </a:cubicBezTo>
                  <a:cubicBezTo>
                    <a:pt x="1107930" y="1565531"/>
                    <a:pt x="1236886" y="1436575"/>
                    <a:pt x="1236886" y="1277499"/>
                  </a:cubicBezTo>
                  <a:cubicBezTo>
                    <a:pt x="1236886" y="1118423"/>
                    <a:pt x="1107930" y="989467"/>
                    <a:pt x="948854" y="989467"/>
                  </a:cubicBezTo>
                  <a:close/>
                  <a:moveTo>
                    <a:pt x="2247651" y="946230"/>
                  </a:moveTo>
                  <a:cubicBezTo>
                    <a:pt x="2230469" y="950266"/>
                    <a:pt x="2214012" y="957763"/>
                    <a:pt x="2199233" y="968479"/>
                  </a:cubicBezTo>
                  <a:cubicBezTo>
                    <a:pt x="2157721" y="998579"/>
                    <a:pt x="2136236" y="1049152"/>
                    <a:pt x="2143390" y="1099928"/>
                  </a:cubicBezTo>
                  <a:cubicBezTo>
                    <a:pt x="2157154" y="1167662"/>
                    <a:pt x="2197550" y="1197656"/>
                    <a:pt x="2247651" y="1217102"/>
                  </a:cubicBezTo>
                  <a:close/>
                  <a:moveTo>
                    <a:pt x="2247651" y="785264"/>
                  </a:moveTo>
                  <a:lnTo>
                    <a:pt x="2315585" y="785264"/>
                  </a:lnTo>
                  <a:lnTo>
                    <a:pt x="2315585" y="832380"/>
                  </a:lnTo>
                  <a:cubicBezTo>
                    <a:pt x="2341411" y="835890"/>
                    <a:pt x="2366862" y="843587"/>
                    <a:pt x="2390991" y="855423"/>
                  </a:cubicBezTo>
                  <a:cubicBezTo>
                    <a:pt x="2474360" y="896319"/>
                    <a:pt x="2528313" y="979930"/>
                    <a:pt x="2531223" y="1072743"/>
                  </a:cubicBezTo>
                  <a:lnTo>
                    <a:pt x="2418963" y="1076264"/>
                  </a:lnTo>
                  <a:cubicBezTo>
                    <a:pt x="2417356" y="1025012"/>
                    <a:pt x="2387564" y="978842"/>
                    <a:pt x="2341528" y="956260"/>
                  </a:cubicBezTo>
                  <a:cubicBezTo>
                    <a:pt x="2333151" y="952151"/>
                    <a:pt x="2324486" y="948946"/>
                    <a:pt x="2315585" y="946938"/>
                  </a:cubicBezTo>
                  <a:lnTo>
                    <a:pt x="2315585" y="1239083"/>
                  </a:lnTo>
                  <a:cubicBezTo>
                    <a:pt x="2404308" y="1264638"/>
                    <a:pt x="2499083" y="1293869"/>
                    <a:pt x="2528899" y="1441205"/>
                  </a:cubicBezTo>
                  <a:cubicBezTo>
                    <a:pt x="2541347" y="1532528"/>
                    <a:pt x="2502457" y="1623287"/>
                    <a:pt x="2427762" y="1677447"/>
                  </a:cubicBezTo>
                  <a:cubicBezTo>
                    <a:pt x="2394006" y="1701923"/>
                    <a:pt x="2355419" y="1717125"/>
                    <a:pt x="2315585" y="1722661"/>
                  </a:cubicBezTo>
                  <a:lnTo>
                    <a:pt x="2315585" y="1769734"/>
                  </a:lnTo>
                  <a:lnTo>
                    <a:pt x="2247651" y="1769734"/>
                  </a:lnTo>
                  <a:lnTo>
                    <a:pt x="2247651" y="1722944"/>
                  </a:lnTo>
                  <a:cubicBezTo>
                    <a:pt x="2221084" y="1719537"/>
                    <a:pt x="2194881" y="1711743"/>
                    <a:pt x="2170074" y="1699575"/>
                  </a:cubicBezTo>
                  <a:cubicBezTo>
                    <a:pt x="2086705" y="1658679"/>
                    <a:pt x="2032752" y="1575069"/>
                    <a:pt x="2029842" y="1482255"/>
                  </a:cubicBezTo>
                  <a:lnTo>
                    <a:pt x="2142102" y="1478734"/>
                  </a:lnTo>
                  <a:cubicBezTo>
                    <a:pt x="2143709" y="1529986"/>
                    <a:pt x="2173501" y="1576156"/>
                    <a:pt x="2219537" y="1598738"/>
                  </a:cubicBezTo>
                  <a:cubicBezTo>
                    <a:pt x="2228602" y="1603184"/>
                    <a:pt x="2238004" y="1606573"/>
                    <a:pt x="2247651" y="1608616"/>
                  </a:cubicBezTo>
                  <a:lnTo>
                    <a:pt x="2247651" y="1335176"/>
                  </a:lnTo>
                  <a:cubicBezTo>
                    <a:pt x="2162261" y="1314127"/>
                    <a:pt x="2069489" y="1278142"/>
                    <a:pt x="2032173" y="1115597"/>
                  </a:cubicBezTo>
                  <a:cubicBezTo>
                    <a:pt x="2019217" y="1023646"/>
                    <a:pt x="2058125" y="932061"/>
                    <a:pt x="2133303" y="877552"/>
                  </a:cubicBezTo>
                  <a:cubicBezTo>
                    <a:pt x="2167670" y="852632"/>
                    <a:pt x="2207046" y="837325"/>
                    <a:pt x="2247651" y="832077"/>
                  </a:cubicBezTo>
                  <a:close/>
                  <a:moveTo>
                    <a:pt x="2280470" y="617534"/>
                  </a:moveTo>
                  <a:cubicBezTo>
                    <a:pt x="1915981" y="617534"/>
                    <a:pt x="1620504" y="913011"/>
                    <a:pt x="1620504" y="1277500"/>
                  </a:cubicBezTo>
                  <a:cubicBezTo>
                    <a:pt x="1620504" y="1641989"/>
                    <a:pt x="1915981" y="1937466"/>
                    <a:pt x="2280470" y="1937466"/>
                  </a:cubicBezTo>
                  <a:cubicBezTo>
                    <a:pt x="2644959" y="1937466"/>
                    <a:pt x="2940436" y="1641989"/>
                    <a:pt x="2940436" y="1277500"/>
                  </a:cubicBezTo>
                  <a:cubicBezTo>
                    <a:pt x="2940436" y="913011"/>
                    <a:pt x="2644959" y="617534"/>
                    <a:pt x="2280470" y="617534"/>
                  </a:cubicBezTo>
                  <a:close/>
                  <a:moveTo>
                    <a:pt x="284505" y="265281"/>
                  </a:moveTo>
                  <a:lnTo>
                    <a:pt x="4276434" y="265281"/>
                  </a:lnTo>
                  <a:lnTo>
                    <a:pt x="4276434" y="2289716"/>
                  </a:lnTo>
                  <a:lnTo>
                    <a:pt x="284505" y="2289716"/>
                  </a:lnTo>
                  <a:close/>
                  <a:moveTo>
                    <a:pt x="180344" y="148161"/>
                  </a:moveTo>
                  <a:lnTo>
                    <a:pt x="180344" y="2406836"/>
                  </a:lnTo>
                  <a:lnTo>
                    <a:pt x="4380595" y="2406836"/>
                  </a:lnTo>
                  <a:lnTo>
                    <a:pt x="4380595" y="148161"/>
                  </a:lnTo>
                  <a:close/>
                  <a:moveTo>
                    <a:pt x="0" y="0"/>
                  </a:moveTo>
                  <a:lnTo>
                    <a:pt x="4560938" y="0"/>
                  </a:lnTo>
                  <a:lnTo>
                    <a:pt x="4560938" y="2554996"/>
                  </a:lnTo>
                  <a:lnTo>
                    <a:pt x="0" y="255499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9" name="Graphic 27">
              <a:extLst>
                <a:ext uri="{FF2B5EF4-FFF2-40B4-BE49-F238E27FC236}">
                  <a16:creationId xmlns:a16="http://schemas.microsoft.com/office/drawing/2014/main" id="{66D5C128-FBBD-4C3F-9C23-D7690A3776DF}"/>
                </a:ext>
              </a:extLst>
            </p:cNvPr>
            <p:cNvGrpSpPr/>
            <p:nvPr/>
          </p:nvGrpSpPr>
          <p:grpSpPr>
            <a:xfrm>
              <a:off x="412501" y="2943143"/>
              <a:ext cx="3761594" cy="3743050"/>
              <a:chOff x="2564432" y="-3077"/>
              <a:chExt cx="6894435" cy="6860447"/>
            </a:xfrm>
          </p:grpSpPr>
          <p:sp>
            <p:nvSpPr>
              <p:cNvPr id="10" name="Freeform: Shape 9">
                <a:extLst>
                  <a:ext uri="{FF2B5EF4-FFF2-40B4-BE49-F238E27FC236}">
                    <a16:creationId xmlns:a16="http://schemas.microsoft.com/office/drawing/2014/main" id="{31527167-A5F0-4354-83BC-82E6A8E910C5}"/>
                  </a:ext>
                </a:extLst>
              </p:cNvPr>
              <p:cNvSpPr/>
              <p:nvPr/>
            </p:nvSpPr>
            <p:spPr>
              <a:xfrm>
                <a:off x="3332452" y="147375"/>
                <a:ext cx="949569" cy="1085222"/>
              </a:xfrm>
              <a:custGeom>
                <a:avLst/>
                <a:gdLst>
                  <a:gd name="connsiteX0" fmla="*/ 926207 w 949569"/>
                  <a:gd name="connsiteY0" fmla="*/ 381671 h 1085221"/>
                  <a:gd name="connsiteX1" fmla="*/ 902091 w 949569"/>
                  <a:gd name="connsiteY1" fmla="*/ 320627 h 1085221"/>
                  <a:gd name="connsiteX2" fmla="*/ 872699 w 949569"/>
                  <a:gd name="connsiteY2" fmla="*/ 234714 h 1085221"/>
                  <a:gd name="connsiteX3" fmla="*/ 709916 w 949569"/>
                  <a:gd name="connsiteY3" fmla="*/ 57612 h 1085221"/>
                  <a:gd name="connsiteX4" fmla="*/ 557684 w 949569"/>
                  <a:gd name="connsiteY4" fmla="*/ 2597 h 1085221"/>
                  <a:gd name="connsiteX5" fmla="*/ 340639 w 949569"/>
                  <a:gd name="connsiteY5" fmla="*/ 1090 h 1085221"/>
                  <a:gd name="connsiteX6" fmla="*/ 228349 w 949569"/>
                  <a:gd name="connsiteY6" fmla="*/ 48568 h 1085221"/>
                  <a:gd name="connsiteX7" fmla="*/ 109276 w 949569"/>
                  <a:gd name="connsiteY7" fmla="*/ 228685 h 1085221"/>
                  <a:gd name="connsiteX8" fmla="*/ 61044 w 949569"/>
                  <a:gd name="connsiteY8" fmla="*/ 360569 h 1085221"/>
                  <a:gd name="connsiteX9" fmla="*/ 25623 w 949569"/>
                  <a:gd name="connsiteY9" fmla="*/ 557266 h 1085221"/>
                  <a:gd name="connsiteX10" fmla="*/ 25623 w 949569"/>
                  <a:gd name="connsiteY10" fmla="*/ 557266 h 1085221"/>
                  <a:gd name="connsiteX11" fmla="*/ 25623 w 949569"/>
                  <a:gd name="connsiteY11" fmla="*/ 557266 h 1085221"/>
                  <a:gd name="connsiteX12" fmla="*/ 0 w 949569"/>
                  <a:gd name="connsiteY12" fmla="*/ 607759 h 1085221"/>
                  <a:gd name="connsiteX13" fmla="*/ 119827 w 949569"/>
                  <a:gd name="connsiteY13" fmla="*/ 754716 h 1085221"/>
                  <a:gd name="connsiteX14" fmla="*/ 252465 w 949569"/>
                  <a:gd name="connsiteY14" fmla="*/ 987587 h 1085221"/>
                  <a:gd name="connsiteX15" fmla="*/ 302958 w 949569"/>
                  <a:gd name="connsiteY15" fmla="*/ 1006427 h 1085221"/>
                  <a:gd name="connsiteX16" fmla="*/ 385857 w 949569"/>
                  <a:gd name="connsiteY16" fmla="*/ 1081790 h 1085221"/>
                  <a:gd name="connsiteX17" fmla="*/ 480814 w 949569"/>
                  <a:gd name="connsiteY17" fmla="*/ 1044109 h 1085221"/>
                  <a:gd name="connsiteX18" fmla="*/ 516234 w 949569"/>
                  <a:gd name="connsiteY18" fmla="*/ 1003413 h 1085221"/>
                  <a:gd name="connsiteX19" fmla="*/ 602901 w 949569"/>
                  <a:gd name="connsiteY19" fmla="*/ 938601 h 1085221"/>
                  <a:gd name="connsiteX20" fmla="*/ 617220 w 949569"/>
                  <a:gd name="connsiteY20" fmla="*/ 920514 h 1085221"/>
                  <a:gd name="connsiteX21" fmla="*/ 648119 w 949569"/>
                  <a:gd name="connsiteY21" fmla="*/ 910717 h 1085221"/>
                  <a:gd name="connsiteX22" fmla="*/ 693336 w 949569"/>
                  <a:gd name="connsiteY22" fmla="*/ 896398 h 1085221"/>
                  <a:gd name="connsiteX23" fmla="*/ 703133 w 949569"/>
                  <a:gd name="connsiteY23" fmla="*/ 855702 h 1085221"/>
                  <a:gd name="connsiteX24" fmla="*/ 696351 w 949569"/>
                  <a:gd name="connsiteY24" fmla="*/ 784861 h 1085221"/>
                  <a:gd name="connsiteX25" fmla="*/ 723481 w 949569"/>
                  <a:gd name="connsiteY25" fmla="*/ 752455 h 1085221"/>
                  <a:gd name="connsiteX26" fmla="*/ 755134 w 949569"/>
                  <a:gd name="connsiteY26" fmla="*/ 752455 h 1085221"/>
                  <a:gd name="connsiteX27" fmla="*/ 774728 w 949569"/>
                  <a:gd name="connsiteY27" fmla="*/ 740397 h 1085221"/>
                  <a:gd name="connsiteX28" fmla="*/ 830496 w 949569"/>
                  <a:gd name="connsiteY28" fmla="*/ 583643 h 1085221"/>
                  <a:gd name="connsiteX29" fmla="*/ 856120 w 949569"/>
                  <a:gd name="connsiteY29" fmla="*/ 515816 h 1085221"/>
                  <a:gd name="connsiteX30" fmla="*/ 884757 w 949569"/>
                  <a:gd name="connsiteY30" fmla="*/ 536918 h 1085221"/>
                  <a:gd name="connsiteX31" fmla="*/ 899830 w 949569"/>
                  <a:gd name="connsiteY31" fmla="*/ 540686 h 1085221"/>
                  <a:gd name="connsiteX32" fmla="*/ 944294 w 949569"/>
                  <a:gd name="connsiteY32" fmla="*/ 496976 h 1085221"/>
                  <a:gd name="connsiteX33" fmla="*/ 926207 w 949569"/>
                  <a:gd name="connsiteY33" fmla="*/ 381671 h 1085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</a:cxnLst>
                <a:rect l="l" t="t" r="r" b="b"/>
                <a:pathLst>
                  <a:path w="949569" h="1085221">
                    <a:moveTo>
                      <a:pt x="926207" y="381671"/>
                    </a:moveTo>
                    <a:cubicBezTo>
                      <a:pt x="909627" y="364338"/>
                      <a:pt x="902844" y="343990"/>
                      <a:pt x="902091" y="320627"/>
                    </a:cubicBezTo>
                    <a:cubicBezTo>
                      <a:pt x="900584" y="288975"/>
                      <a:pt x="891540" y="257323"/>
                      <a:pt x="872699" y="234714"/>
                    </a:cubicBezTo>
                    <a:cubicBezTo>
                      <a:pt x="821453" y="172916"/>
                      <a:pt x="776989" y="105090"/>
                      <a:pt x="709916" y="57612"/>
                    </a:cubicBezTo>
                    <a:cubicBezTo>
                      <a:pt x="663191" y="24452"/>
                      <a:pt x="611945" y="6365"/>
                      <a:pt x="557684" y="2597"/>
                    </a:cubicBezTo>
                    <a:cubicBezTo>
                      <a:pt x="486089" y="-2678"/>
                      <a:pt x="412987" y="1843"/>
                      <a:pt x="340639" y="1090"/>
                    </a:cubicBezTo>
                    <a:cubicBezTo>
                      <a:pt x="296175" y="1090"/>
                      <a:pt x="255479" y="10887"/>
                      <a:pt x="228349" y="48568"/>
                    </a:cubicBezTo>
                    <a:cubicBezTo>
                      <a:pt x="185392" y="106597"/>
                      <a:pt x="143189" y="165380"/>
                      <a:pt x="109276" y="228685"/>
                    </a:cubicBezTo>
                    <a:cubicBezTo>
                      <a:pt x="87421" y="270134"/>
                      <a:pt x="79131" y="317613"/>
                      <a:pt x="61044" y="360569"/>
                    </a:cubicBezTo>
                    <a:cubicBezTo>
                      <a:pt x="34667" y="423874"/>
                      <a:pt x="26377" y="489440"/>
                      <a:pt x="25623" y="557266"/>
                    </a:cubicBezTo>
                    <a:lnTo>
                      <a:pt x="25623" y="557266"/>
                    </a:lnTo>
                    <a:cubicBezTo>
                      <a:pt x="25623" y="557266"/>
                      <a:pt x="25623" y="557266"/>
                      <a:pt x="25623" y="557266"/>
                    </a:cubicBezTo>
                    <a:cubicBezTo>
                      <a:pt x="17333" y="576107"/>
                      <a:pt x="10551" y="584396"/>
                      <a:pt x="0" y="607759"/>
                    </a:cubicBezTo>
                    <a:cubicBezTo>
                      <a:pt x="0" y="620571"/>
                      <a:pt x="95711" y="714020"/>
                      <a:pt x="119827" y="754716"/>
                    </a:cubicBezTo>
                    <a:cubicBezTo>
                      <a:pt x="156001" y="815760"/>
                      <a:pt x="247943" y="979297"/>
                      <a:pt x="252465" y="987587"/>
                    </a:cubicBezTo>
                    <a:cubicBezTo>
                      <a:pt x="272813" y="985326"/>
                      <a:pt x="290146" y="989847"/>
                      <a:pt x="302958" y="1006427"/>
                    </a:cubicBezTo>
                    <a:cubicBezTo>
                      <a:pt x="308987" y="1013964"/>
                      <a:pt x="345914" y="1061442"/>
                      <a:pt x="385857" y="1081790"/>
                    </a:cubicBezTo>
                    <a:cubicBezTo>
                      <a:pt x="423538" y="1100631"/>
                      <a:pt x="471770" y="1097616"/>
                      <a:pt x="480814" y="1044109"/>
                    </a:cubicBezTo>
                    <a:cubicBezTo>
                      <a:pt x="484582" y="1024514"/>
                      <a:pt x="495886" y="1009442"/>
                      <a:pt x="516234" y="1003413"/>
                    </a:cubicBezTo>
                    <a:cubicBezTo>
                      <a:pt x="552408" y="991355"/>
                      <a:pt x="581800" y="970253"/>
                      <a:pt x="602901" y="938601"/>
                    </a:cubicBezTo>
                    <a:cubicBezTo>
                      <a:pt x="607423" y="932572"/>
                      <a:pt x="612698" y="926543"/>
                      <a:pt x="617220" y="920514"/>
                    </a:cubicBezTo>
                    <a:cubicBezTo>
                      <a:pt x="625510" y="910717"/>
                      <a:pt x="633800" y="906195"/>
                      <a:pt x="648119" y="910717"/>
                    </a:cubicBezTo>
                    <a:cubicBezTo>
                      <a:pt x="664698" y="915238"/>
                      <a:pt x="684293" y="916746"/>
                      <a:pt x="693336" y="896398"/>
                    </a:cubicBezTo>
                    <a:cubicBezTo>
                      <a:pt x="698612" y="883586"/>
                      <a:pt x="703133" y="870021"/>
                      <a:pt x="703133" y="855702"/>
                    </a:cubicBezTo>
                    <a:cubicBezTo>
                      <a:pt x="703133" y="831586"/>
                      <a:pt x="700119" y="808224"/>
                      <a:pt x="696351" y="784861"/>
                    </a:cubicBezTo>
                    <a:cubicBezTo>
                      <a:pt x="692583" y="764513"/>
                      <a:pt x="702380" y="752455"/>
                      <a:pt x="723481" y="752455"/>
                    </a:cubicBezTo>
                    <a:cubicBezTo>
                      <a:pt x="734032" y="752455"/>
                      <a:pt x="744583" y="752455"/>
                      <a:pt x="755134" y="752455"/>
                    </a:cubicBezTo>
                    <a:cubicBezTo>
                      <a:pt x="764931" y="753209"/>
                      <a:pt x="770960" y="748687"/>
                      <a:pt x="774728" y="740397"/>
                    </a:cubicBezTo>
                    <a:cubicBezTo>
                      <a:pt x="798844" y="689904"/>
                      <a:pt x="812409" y="635643"/>
                      <a:pt x="830496" y="583643"/>
                    </a:cubicBezTo>
                    <a:cubicBezTo>
                      <a:pt x="838033" y="561034"/>
                      <a:pt x="843308" y="536918"/>
                      <a:pt x="856120" y="515816"/>
                    </a:cubicBezTo>
                    <a:cubicBezTo>
                      <a:pt x="865917" y="522599"/>
                      <a:pt x="874960" y="530135"/>
                      <a:pt x="884757" y="536918"/>
                    </a:cubicBezTo>
                    <a:cubicBezTo>
                      <a:pt x="889279" y="540686"/>
                      <a:pt x="893801" y="544454"/>
                      <a:pt x="899830" y="540686"/>
                    </a:cubicBezTo>
                    <a:cubicBezTo>
                      <a:pt x="916410" y="527874"/>
                      <a:pt x="936758" y="517324"/>
                      <a:pt x="944294" y="496976"/>
                    </a:cubicBezTo>
                    <a:cubicBezTo>
                      <a:pt x="958613" y="456280"/>
                      <a:pt x="958613" y="416338"/>
                      <a:pt x="926207" y="381671"/>
                    </a:cubicBezTo>
                    <a:close/>
                  </a:path>
                </a:pathLst>
              </a:custGeom>
              <a:solidFill>
                <a:srgbClr val="FDC68E"/>
              </a:solidFill>
              <a:ln w="75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" name="Freeform: Shape 10">
                <a:extLst>
                  <a:ext uri="{FF2B5EF4-FFF2-40B4-BE49-F238E27FC236}">
                    <a16:creationId xmlns:a16="http://schemas.microsoft.com/office/drawing/2014/main" id="{043FC487-F488-423C-9398-C4D831B97F6F}"/>
                  </a:ext>
                </a:extLst>
              </p:cNvPr>
              <p:cNvSpPr/>
              <p:nvPr/>
            </p:nvSpPr>
            <p:spPr>
              <a:xfrm>
                <a:off x="2930353" y="5544431"/>
                <a:ext cx="6528514" cy="1312939"/>
              </a:xfrm>
              <a:custGeom>
                <a:avLst/>
                <a:gdLst>
                  <a:gd name="connsiteX0" fmla="*/ 2091982 w 6579158"/>
                  <a:gd name="connsiteY0" fmla="*/ 368523 h 1311309"/>
                  <a:gd name="connsiteX1" fmla="*/ 4955762 w 6579158"/>
                  <a:gd name="connsiteY1" fmla="*/ 131885 h 1311309"/>
                  <a:gd name="connsiteX2" fmla="*/ 6581335 w 6579158"/>
                  <a:gd name="connsiteY2" fmla="*/ 0 h 1311309"/>
                  <a:gd name="connsiteX3" fmla="*/ 6581335 w 6579158"/>
                  <a:gd name="connsiteY3" fmla="*/ 315769 h 1311309"/>
                  <a:gd name="connsiteX4" fmla="*/ 2574303 w 6579158"/>
                  <a:gd name="connsiteY4" fmla="*/ 1312817 h 1311309"/>
                  <a:gd name="connsiteX5" fmla="*/ 715860 w 6579158"/>
                  <a:gd name="connsiteY5" fmla="*/ 1164353 h 1311309"/>
                  <a:gd name="connsiteX6" fmla="*/ 430989 w 6579158"/>
                  <a:gd name="connsiteY6" fmla="*/ 1070150 h 1311309"/>
                  <a:gd name="connsiteX7" fmla="*/ 24031 w 6579158"/>
                  <a:gd name="connsiteY7" fmla="*/ 568234 h 1311309"/>
                  <a:gd name="connsiteX8" fmla="*/ 424207 w 6579158"/>
                  <a:gd name="connsiteY8" fmla="*/ 533567 h 1311309"/>
                  <a:gd name="connsiteX9" fmla="*/ 2091982 w 6579158"/>
                  <a:gd name="connsiteY9" fmla="*/ 368523 h 1311309"/>
                  <a:gd name="connsiteX0" fmla="*/ 2091982 w 6581335"/>
                  <a:gd name="connsiteY0" fmla="*/ 368523 h 1312887"/>
                  <a:gd name="connsiteX1" fmla="*/ 4955762 w 6581335"/>
                  <a:gd name="connsiteY1" fmla="*/ 131885 h 1312887"/>
                  <a:gd name="connsiteX2" fmla="*/ 6581335 w 6581335"/>
                  <a:gd name="connsiteY2" fmla="*/ 0 h 1312887"/>
                  <a:gd name="connsiteX3" fmla="*/ 6581335 w 6581335"/>
                  <a:gd name="connsiteY3" fmla="*/ 315769 h 1312887"/>
                  <a:gd name="connsiteX4" fmla="*/ 2574303 w 6581335"/>
                  <a:gd name="connsiteY4" fmla="*/ 1312817 h 1312887"/>
                  <a:gd name="connsiteX5" fmla="*/ 715860 w 6581335"/>
                  <a:gd name="connsiteY5" fmla="*/ 1164353 h 1312887"/>
                  <a:gd name="connsiteX6" fmla="*/ 430989 w 6581335"/>
                  <a:gd name="connsiteY6" fmla="*/ 1070150 h 1312887"/>
                  <a:gd name="connsiteX7" fmla="*/ 24031 w 6581335"/>
                  <a:gd name="connsiteY7" fmla="*/ 568234 h 1312887"/>
                  <a:gd name="connsiteX8" fmla="*/ 481288 w 6581335"/>
                  <a:gd name="connsiteY8" fmla="*/ 453654 h 1312887"/>
                  <a:gd name="connsiteX9" fmla="*/ 2091982 w 6581335"/>
                  <a:gd name="connsiteY9" fmla="*/ 368523 h 1312887"/>
                  <a:gd name="connsiteX0" fmla="*/ 2204774 w 6694127"/>
                  <a:gd name="connsiteY0" fmla="*/ 368523 h 1312937"/>
                  <a:gd name="connsiteX1" fmla="*/ 5068554 w 6694127"/>
                  <a:gd name="connsiteY1" fmla="*/ 131885 h 1312937"/>
                  <a:gd name="connsiteX2" fmla="*/ 6694127 w 6694127"/>
                  <a:gd name="connsiteY2" fmla="*/ 0 h 1312937"/>
                  <a:gd name="connsiteX3" fmla="*/ 6694127 w 6694127"/>
                  <a:gd name="connsiteY3" fmla="*/ 315769 h 1312937"/>
                  <a:gd name="connsiteX4" fmla="*/ 2687095 w 6694127"/>
                  <a:gd name="connsiteY4" fmla="*/ 1312817 h 1312937"/>
                  <a:gd name="connsiteX5" fmla="*/ 828652 w 6694127"/>
                  <a:gd name="connsiteY5" fmla="*/ 1164353 h 1312937"/>
                  <a:gd name="connsiteX6" fmla="*/ 18636 w 6694127"/>
                  <a:gd name="connsiteY6" fmla="*/ 910323 h 1312937"/>
                  <a:gd name="connsiteX7" fmla="*/ 136823 w 6694127"/>
                  <a:gd name="connsiteY7" fmla="*/ 568234 h 1312937"/>
                  <a:gd name="connsiteX8" fmla="*/ 594080 w 6694127"/>
                  <a:gd name="connsiteY8" fmla="*/ 453654 h 1312937"/>
                  <a:gd name="connsiteX9" fmla="*/ 2204774 w 6694127"/>
                  <a:gd name="connsiteY9" fmla="*/ 368523 h 13129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694127" h="1312937">
                    <a:moveTo>
                      <a:pt x="2204774" y="368523"/>
                    </a:moveTo>
                    <a:lnTo>
                      <a:pt x="5068554" y="131885"/>
                    </a:lnTo>
                    <a:lnTo>
                      <a:pt x="6694127" y="0"/>
                    </a:lnTo>
                    <a:lnTo>
                      <a:pt x="6694127" y="315769"/>
                    </a:lnTo>
                    <a:cubicBezTo>
                      <a:pt x="6636097" y="335364"/>
                      <a:pt x="2730805" y="1306788"/>
                      <a:pt x="2687095" y="1312817"/>
                    </a:cubicBezTo>
                    <a:cubicBezTo>
                      <a:pt x="2659211" y="1316585"/>
                      <a:pt x="1273395" y="1231435"/>
                      <a:pt x="828652" y="1164353"/>
                    </a:cubicBezTo>
                    <a:cubicBezTo>
                      <a:pt x="383909" y="1097271"/>
                      <a:pt x="105304" y="967598"/>
                      <a:pt x="18636" y="910323"/>
                    </a:cubicBezTo>
                    <a:cubicBezTo>
                      <a:pt x="-22059" y="883192"/>
                      <a:pt x="-1844" y="568988"/>
                      <a:pt x="136823" y="568234"/>
                    </a:cubicBezTo>
                    <a:cubicBezTo>
                      <a:pt x="234795" y="568234"/>
                      <a:pt x="643819" y="444611"/>
                      <a:pt x="594080" y="453654"/>
                    </a:cubicBezTo>
                    <a:cubicBezTo>
                      <a:pt x="572225" y="458176"/>
                      <a:pt x="2136194" y="374552"/>
                      <a:pt x="2204774" y="368523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75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D91614B4-7682-40C9-AD82-40CC6FCA5109}"/>
                  </a:ext>
                </a:extLst>
              </p:cNvPr>
              <p:cNvSpPr/>
              <p:nvPr/>
            </p:nvSpPr>
            <p:spPr>
              <a:xfrm>
                <a:off x="4863501" y="-3077"/>
                <a:ext cx="4129872" cy="6383215"/>
              </a:xfrm>
              <a:custGeom>
                <a:avLst/>
                <a:gdLst>
                  <a:gd name="connsiteX0" fmla="*/ 1002642 w 4129872"/>
                  <a:gd name="connsiteY0" fmla="*/ 5760029 h 6383215"/>
                  <a:gd name="connsiteX1" fmla="*/ 1009425 w 4129872"/>
                  <a:gd name="connsiteY1" fmla="*/ 6376495 h 6383215"/>
                  <a:gd name="connsiteX2" fmla="*/ 815743 w 4129872"/>
                  <a:gd name="connsiteY2" fmla="*/ 6389307 h 6383215"/>
                  <a:gd name="connsiteX3" fmla="*/ 847395 w 4129872"/>
                  <a:gd name="connsiteY3" fmla="*/ 5249070 h 6383215"/>
                  <a:gd name="connsiteX4" fmla="*/ 849656 w 4129872"/>
                  <a:gd name="connsiteY4" fmla="*/ 3630281 h 6383215"/>
                  <a:gd name="connsiteX5" fmla="*/ 833076 w 4129872"/>
                  <a:gd name="connsiteY5" fmla="*/ 3615962 h 6383215"/>
                  <a:gd name="connsiteX6" fmla="*/ 537655 w 4129872"/>
                  <a:gd name="connsiteY6" fmla="*/ 3749354 h 6383215"/>
                  <a:gd name="connsiteX7" fmla="*/ 350755 w 4129872"/>
                  <a:gd name="connsiteY7" fmla="*/ 3751615 h 6383215"/>
                  <a:gd name="connsiteX8" fmla="*/ 178929 w 4129872"/>
                  <a:gd name="connsiteY8" fmla="*/ 3646107 h 6383215"/>
                  <a:gd name="connsiteX9" fmla="*/ 18406 w 4129872"/>
                  <a:gd name="connsiteY9" fmla="*/ 3457700 h 6383215"/>
                  <a:gd name="connsiteX10" fmla="*/ 25942 w 4129872"/>
                  <a:gd name="connsiteY10" fmla="*/ 3407961 h 6383215"/>
                  <a:gd name="connsiteX11" fmla="*/ 236204 w 4129872"/>
                  <a:gd name="connsiteY11" fmla="*/ 3283613 h 6383215"/>
                  <a:gd name="connsiteX12" fmla="*/ 436669 w 4129872"/>
                  <a:gd name="connsiteY12" fmla="*/ 3215786 h 6383215"/>
                  <a:gd name="connsiteX13" fmla="*/ 585887 w 4129872"/>
                  <a:gd name="connsiteY13" fmla="*/ 3245178 h 6383215"/>
                  <a:gd name="connsiteX14" fmla="*/ 747917 w 4129872"/>
                  <a:gd name="connsiteY14" fmla="*/ 3377816 h 6383215"/>
                  <a:gd name="connsiteX15" fmla="*/ 778062 w 4129872"/>
                  <a:gd name="connsiteY15" fmla="*/ 3465990 h 6383215"/>
                  <a:gd name="connsiteX16" fmla="*/ 851917 w 4129872"/>
                  <a:gd name="connsiteY16" fmla="*/ 3588831 h 6383215"/>
                  <a:gd name="connsiteX17" fmla="*/ 857192 w 4129872"/>
                  <a:gd name="connsiteY17" fmla="*/ 3510454 h 6383215"/>
                  <a:gd name="connsiteX18" fmla="*/ 1379455 w 4129872"/>
                  <a:gd name="connsiteY18" fmla="*/ 1309865 h 6383215"/>
                  <a:gd name="connsiteX19" fmla="*/ 1368151 w 4129872"/>
                  <a:gd name="connsiteY19" fmla="*/ 1281227 h 6383215"/>
                  <a:gd name="connsiteX20" fmla="*/ 1213658 w 4129872"/>
                  <a:gd name="connsiteY20" fmla="*/ 1229227 h 6383215"/>
                  <a:gd name="connsiteX21" fmla="*/ 1151860 w 4129872"/>
                  <a:gd name="connsiteY21" fmla="*/ 1148589 h 6383215"/>
                  <a:gd name="connsiteX22" fmla="*/ 1096092 w 4129872"/>
                  <a:gd name="connsiteY22" fmla="*/ 989574 h 6383215"/>
                  <a:gd name="connsiteX23" fmla="*/ 1105889 w 4129872"/>
                  <a:gd name="connsiteY23" fmla="*/ 965458 h 6383215"/>
                  <a:gd name="connsiteX24" fmla="*/ 1176730 w 4129872"/>
                  <a:gd name="connsiteY24" fmla="*/ 933805 h 6383215"/>
                  <a:gd name="connsiteX25" fmla="*/ 1269426 w 4129872"/>
                  <a:gd name="connsiteY25" fmla="*/ 939081 h 6383215"/>
                  <a:gd name="connsiteX26" fmla="*/ 1389252 w 4129872"/>
                  <a:gd name="connsiteY26" fmla="*/ 1054386 h 6383215"/>
                  <a:gd name="connsiteX27" fmla="*/ 1398296 w 4129872"/>
                  <a:gd name="connsiteY27" fmla="*/ 1111661 h 6383215"/>
                  <a:gd name="connsiteX28" fmla="*/ 1404325 w 4129872"/>
                  <a:gd name="connsiteY28" fmla="*/ 1257865 h 6383215"/>
                  <a:gd name="connsiteX29" fmla="*/ 1426180 w 4129872"/>
                  <a:gd name="connsiteY29" fmla="*/ 1213401 h 6383215"/>
                  <a:gd name="connsiteX30" fmla="*/ 1870066 w 4129872"/>
                  <a:gd name="connsiteY30" fmla="*/ 461282 h 6383215"/>
                  <a:gd name="connsiteX31" fmla="*/ 2173778 w 4129872"/>
                  <a:gd name="connsiteY31" fmla="*/ 194498 h 6383215"/>
                  <a:gd name="connsiteX32" fmla="*/ 2911578 w 4129872"/>
                  <a:gd name="connsiteY32" fmla="*/ 237455 h 6383215"/>
                  <a:gd name="connsiteX33" fmla="*/ 3283869 w 4129872"/>
                  <a:gd name="connsiteY33" fmla="*/ 920240 h 6383215"/>
                  <a:gd name="connsiteX34" fmla="*/ 3498653 w 4129872"/>
                  <a:gd name="connsiteY34" fmla="*/ 407021 h 6383215"/>
                  <a:gd name="connsiteX35" fmla="*/ 4131699 w 4129872"/>
                  <a:gd name="connsiteY35" fmla="*/ 62 h 6383215"/>
                  <a:gd name="connsiteX36" fmla="*/ 4002829 w 4129872"/>
                  <a:gd name="connsiteY36" fmla="*/ 659485 h 6383215"/>
                  <a:gd name="connsiteX37" fmla="*/ 3283115 w 4129872"/>
                  <a:gd name="connsiteY37" fmla="*/ 938327 h 6383215"/>
                  <a:gd name="connsiteX38" fmla="*/ 3026129 w 4129872"/>
                  <a:gd name="connsiteY38" fmla="*/ 914965 h 6383215"/>
                  <a:gd name="connsiteX39" fmla="*/ 2381778 w 4129872"/>
                  <a:gd name="connsiteY39" fmla="*/ 761225 h 6383215"/>
                  <a:gd name="connsiteX40" fmla="*/ 2830940 w 4129872"/>
                  <a:gd name="connsiteY40" fmla="*/ 661746 h 6383215"/>
                  <a:gd name="connsiteX41" fmla="*/ 3083404 w 4129872"/>
                  <a:gd name="connsiteY41" fmla="*/ 884820 h 6383215"/>
                  <a:gd name="connsiteX42" fmla="*/ 3206246 w 4129872"/>
                  <a:gd name="connsiteY42" fmla="*/ 927776 h 6383215"/>
                  <a:gd name="connsiteX43" fmla="*/ 3157260 w 4129872"/>
                  <a:gd name="connsiteY43" fmla="*/ 631601 h 6383215"/>
                  <a:gd name="connsiteX44" fmla="*/ 3022361 w 4129872"/>
                  <a:gd name="connsiteY44" fmla="*/ 392702 h 6383215"/>
                  <a:gd name="connsiteX45" fmla="*/ 1527920 w 4129872"/>
                  <a:gd name="connsiteY45" fmla="*/ 1165169 h 6383215"/>
                  <a:gd name="connsiteX46" fmla="*/ 1013193 w 4129872"/>
                  <a:gd name="connsiteY46" fmla="*/ 2874393 h 6383215"/>
                  <a:gd name="connsiteX47" fmla="*/ 1289020 w 4129872"/>
                  <a:gd name="connsiteY47" fmla="*/ 2364942 h 6383215"/>
                  <a:gd name="connsiteX48" fmla="*/ 1474412 w 4129872"/>
                  <a:gd name="connsiteY48" fmla="*/ 2008477 h 6383215"/>
                  <a:gd name="connsiteX49" fmla="*/ 1512847 w 4129872"/>
                  <a:gd name="connsiteY49" fmla="*/ 1887143 h 6383215"/>
                  <a:gd name="connsiteX50" fmla="*/ 1624384 w 4129872"/>
                  <a:gd name="connsiteY50" fmla="*/ 1755258 h 6383215"/>
                  <a:gd name="connsiteX51" fmla="*/ 1810530 w 4129872"/>
                  <a:gd name="connsiteY51" fmla="*/ 1728881 h 6383215"/>
                  <a:gd name="connsiteX52" fmla="*/ 1845950 w 4129872"/>
                  <a:gd name="connsiteY52" fmla="*/ 1734910 h 6383215"/>
                  <a:gd name="connsiteX53" fmla="*/ 1887400 w 4129872"/>
                  <a:gd name="connsiteY53" fmla="*/ 1798969 h 6383215"/>
                  <a:gd name="connsiteX54" fmla="*/ 1868559 w 4129872"/>
                  <a:gd name="connsiteY54" fmla="*/ 1859259 h 6383215"/>
                  <a:gd name="connsiteX55" fmla="*/ 1806008 w 4129872"/>
                  <a:gd name="connsiteY55" fmla="*/ 1987375 h 6383215"/>
                  <a:gd name="connsiteX56" fmla="*/ 1776617 w 4129872"/>
                  <a:gd name="connsiteY56" fmla="*/ 2022042 h 6383215"/>
                  <a:gd name="connsiteX57" fmla="*/ 1776617 w 4129872"/>
                  <a:gd name="connsiteY57" fmla="*/ 2047665 h 6383215"/>
                  <a:gd name="connsiteX58" fmla="*/ 1802240 w 4129872"/>
                  <a:gd name="connsiteY58" fmla="*/ 2065752 h 6383215"/>
                  <a:gd name="connsiteX59" fmla="*/ 1879863 w 4129872"/>
                  <a:gd name="connsiteY59" fmla="*/ 2214217 h 6383215"/>
                  <a:gd name="connsiteX60" fmla="*/ 1851979 w 4129872"/>
                  <a:gd name="connsiteY60" fmla="*/ 2297116 h 6383215"/>
                  <a:gd name="connsiteX61" fmla="*/ 1827110 w 4129872"/>
                  <a:gd name="connsiteY61" fmla="*/ 2309174 h 6383215"/>
                  <a:gd name="connsiteX62" fmla="*/ 1674123 w 4129872"/>
                  <a:gd name="connsiteY62" fmla="*/ 2293348 h 6383215"/>
                  <a:gd name="connsiteX63" fmla="*/ 1579920 w 4129872"/>
                  <a:gd name="connsiteY63" fmla="*/ 2250391 h 6383215"/>
                  <a:gd name="connsiteX64" fmla="*/ 1487977 w 4129872"/>
                  <a:gd name="connsiteY64" fmla="*/ 2214217 h 6383215"/>
                  <a:gd name="connsiteX65" fmla="*/ 1469890 w 4129872"/>
                  <a:gd name="connsiteY65" fmla="*/ 2196883 h 6383215"/>
                  <a:gd name="connsiteX66" fmla="*/ 1475919 w 4129872"/>
                  <a:gd name="connsiteY66" fmla="*/ 2138854 h 6383215"/>
                  <a:gd name="connsiteX67" fmla="*/ 1491746 w 4129872"/>
                  <a:gd name="connsiteY67" fmla="*/ 2082332 h 6383215"/>
                  <a:gd name="connsiteX68" fmla="*/ 1463108 w 4129872"/>
                  <a:gd name="connsiteY68" fmla="*/ 2135840 h 6383215"/>
                  <a:gd name="connsiteX69" fmla="*/ 1037309 w 4129872"/>
                  <a:gd name="connsiteY69" fmla="*/ 2986684 h 6383215"/>
                  <a:gd name="connsiteX70" fmla="*/ 944613 w 4129872"/>
                  <a:gd name="connsiteY70" fmla="*/ 3632542 h 6383215"/>
                  <a:gd name="connsiteX71" fmla="*/ 975512 w 4129872"/>
                  <a:gd name="connsiteY71" fmla="*/ 4913706 h 6383215"/>
                  <a:gd name="connsiteX72" fmla="*/ 1080266 w 4129872"/>
                  <a:gd name="connsiteY72" fmla="*/ 4559502 h 6383215"/>
                  <a:gd name="connsiteX73" fmla="*/ 1094585 w 4129872"/>
                  <a:gd name="connsiteY73" fmla="*/ 4531618 h 6383215"/>
                  <a:gd name="connsiteX74" fmla="*/ 1285252 w 4129872"/>
                  <a:gd name="connsiteY74" fmla="*/ 4338690 h 6383215"/>
                  <a:gd name="connsiteX75" fmla="*/ 1489485 w 4129872"/>
                  <a:gd name="connsiteY75" fmla="*/ 4258051 h 6383215"/>
                  <a:gd name="connsiteX76" fmla="*/ 1552036 w 4129872"/>
                  <a:gd name="connsiteY76" fmla="*/ 4233936 h 6383215"/>
                  <a:gd name="connsiteX77" fmla="*/ 1734413 w 4129872"/>
                  <a:gd name="connsiteY77" fmla="*/ 4177414 h 6383215"/>
                  <a:gd name="connsiteX78" fmla="*/ 1746471 w 4129872"/>
                  <a:gd name="connsiteY78" fmla="*/ 4178167 h 6383215"/>
                  <a:gd name="connsiteX79" fmla="*/ 1745718 w 4129872"/>
                  <a:gd name="connsiteY79" fmla="*/ 4191732 h 6383215"/>
                  <a:gd name="connsiteX80" fmla="*/ 1650007 w 4129872"/>
                  <a:gd name="connsiteY80" fmla="*/ 4371849 h 6383215"/>
                  <a:gd name="connsiteX81" fmla="*/ 1591978 w 4129872"/>
                  <a:gd name="connsiteY81" fmla="*/ 4426111 h 6383215"/>
                  <a:gd name="connsiteX82" fmla="*/ 1260382 w 4129872"/>
                  <a:gd name="connsiteY82" fmla="*/ 4668024 h 6383215"/>
                  <a:gd name="connsiteX83" fmla="*/ 977773 w 4129872"/>
                  <a:gd name="connsiteY83" fmla="*/ 4983040 h 6383215"/>
                  <a:gd name="connsiteX84" fmla="*/ 1002642 w 4129872"/>
                  <a:gd name="connsiteY84" fmla="*/ 5760029 h 6383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</a:cxnLst>
                <a:rect l="l" t="t" r="r" b="b"/>
                <a:pathLst>
                  <a:path w="4129872" h="6383215">
                    <a:moveTo>
                      <a:pt x="1002642" y="5760029"/>
                    </a:moveTo>
                    <a:cubicBezTo>
                      <a:pt x="1004149" y="5965015"/>
                      <a:pt x="1008671" y="6190350"/>
                      <a:pt x="1009425" y="6376495"/>
                    </a:cubicBezTo>
                    <a:cubicBezTo>
                      <a:pt x="949135" y="6376495"/>
                      <a:pt x="896381" y="6389307"/>
                      <a:pt x="815743" y="6389307"/>
                    </a:cubicBezTo>
                    <a:cubicBezTo>
                      <a:pt x="815743" y="6164726"/>
                      <a:pt x="853424" y="5473651"/>
                      <a:pt x="847395" y="5249070"/>
                    </a:cubicBezTo>
                    <a:cubicBezTo>
                      <a:pt x="847395" y="4729068"/>
                      <a:pt x="827801" y="3975441"/>
                      <a:pt x="849656" y="3630281"/>
                    </a:cubicBezTo>
                    <a:cubicBezTo>
                      <a:pt x="850410" y="3616715"/>
                      <a:pt x="847395" y="3614455"/>
                      <a:pt x="833076" y="3615962"/>
                    </a:cubicBezTo>
                    <a:cubicBezTo>
                      <a:pt x="759221" y="3625005"/>
                      <a:pt x="570814" y="3734281"/>
                      <a:pt x="537655" y="3749354"/>
                    </a:cubicBezTo>
                    <a:cubicBezTo>
                      <a:pt x="476611" y="3777238"/>
                      <a:pt x="414814" y="3781006"/>
                      <a:pt x="350755" y="3751615"/>
                    </a:cubicBezTo>
                    <a:cubicBezTo>
                      <a:pt x="288958" y="3722977"/>
                      <a:pt x="233943" y="3685296"/>
                      <a:pt x="178929" y="3646107"/>
                    </a:cubicBezTo>
                    <a:cubicBezTo>
                      <a:pt x="126928" y="3609933"/>
                      <a:pt x="56841" y="3496889"/>
                      <a:pt x="18406" y="3457700"/>
                    </a:cubicBezTo>
                    <a:cubicBezTo>
                      <a:pt x="-7971" y="3430570"/>
                      <a:pt x="-6464" y="3426802"/>
                      <a:pt x="25942" y="3407961"/>
                    </a:cubicBezTo>
                    <a:cubicBezTo>
                      <a:pt x="96030" y="3367265"/>
                      <a:pt x="167624" y="3328830"/>
                      <a:pt x="236204" y="3283613"/>
                    </a:cubicBezTo>
                    <a:cubicBezTo>
                      <a:pt x="294987" y="3244424"/>
                      <a:pt x="343973" y="3208250"/>
                      <a:pt x="436669" y="3215786"/>
                    </a:cubicBezTo>
                    <a:cubicBezTo>
                      <a:pt x="472089" y="3218801"/>
                      <a:pt x="547452" y="3221062"/>
                      <a:pt x="585887" y="3245178"/>
                    </a:cubicBezTo>
                    <a:cubicBezTo>
                      <a:pt x="645423" y="3282859"/>
                      <a:pt x="703452" y="3321294"/>
                      <a:pt x="747917" y="3377816"/>
                    </a:cubicBezTo>
                    <a:cubicBezTo>
                      <a:pt x="769018" y="3404193"/>
                      <a:pt x="775047" y="3434338"/>
                      <a:pt x="778062" y="3465990"/>
                    </a:cubicBezTo>
                    <a:cubicBezTo>
                      <a:pt x="783337" y="3527034"/>
                      <a:pt x="839105" y="3574512"/>
                      <a:pt x="851917" y="3588831"/>
                    </a:cubicBezTo>
                    <a:cubicBezTo>
                      <a:pt x="854178" y="3560193"/>
                      <a:pt x="856439" y="3535324"/>
                      <a:pt x="857192" y="3510454"/>
                    </a:cubicBezTo>
                    <a:cubicBezTo>
                      <a:pt x="887337" y="2749291"/>
                      <a:pt x="1077251" y="2005462"/>
                      <a:pt x="1379455" y="1309865"/>
                    </a:cubicBezTo>
                    <a:cubicBezTo>
                      <a:pt x="1386238" y="1294793"/>
                      <a:pt x="1383223" y="1288010"/>
                      <a:pt x="1368151" y="1281227"/>
                    </a:cubicBezTo>
                    <a:cubicBezTo>
                      <a:pt x="1316904" y="1258619"/>
                      <a:pt x="1260382" y="1258619"/>
                      <a:pt x="1213658" y="1229227"/>
                    </a:cubicBezTo>
                    <a:cubicBezTo>
                      <a:pt x="1184266" y="1210386"/>
                      <a:pt x="1164672" y="1180995"/>
                      <a:pt x="1151860" y="1148589"/>
                    </a:cubicBezTo>
                    <a:cubicBezTo>
                      <a:pt x="1132266" y="1095835"/>
                      <a:pt x="1114179" y="1043081"/>
                      <a:pt x="1096092" y="989574"/>
                    </a:cubicBezTo>
                    <a:cubicBezTo>
                      <a:pt x="1092324" y="978269"/>
                      <a:pt x="1095338" y="969980"/>
                      <a:pt x="1105889" y="965458"/>
                    </a:cubicBezTo>
                    <a:cubicBezTo>
                      <a:pt x="1129251" y="954907"/>
                      <a:pt x="1152614" y="942095"/>
                      <a:pt x="1176730" y="933805"/>
                    </a:cubicBezTo>
                    <a:cubicBezTo>
                      <a:pt x="1207629" y="924008"/>
                      <a:pt x="1237774" y="927776"/>
                      <a:pt x="1269426" y="939081"/>
                    </a:cubicBezTo>
                    <a:cubicBezTo>
                      <a:pt x="1327455" y="960182"/>
                      <a:pt x="1361368" y="1003893"/>
                      <a:pt x="1389252" y="1054386"/>
                    </a:cubicBezTo>
                    <a:cubicBezTo>
                      <a:pt x="1399050" y="1072473"/>
                      <a:pt x="1399050" y="1092067"/>
                      <a:pt x="1398296" y="1111661"/>
                    </a:cubicBezTo>
                    <a:cubicBezTo>
                      <a:pt x="1397542" y="1151603"/>
                      <a:pt x="1392267" y="1219430"/>
                      <a:pt x="1404325" y="1257865"/>
                    </a:cubicBezTo>
                    <a:cubicBezTo>
                      <a:pt x="1411861" y="1253343"/>
                      <a:pt x="1423166" y="1219430"/>
                      <a:pt x="1426180" y="1213401"/>
                    </a:cubicBezTo>
                    <a:cubicBezTo>
                      <a:pt x="1559572" y="955661"/>
                      <a:pt x="1680152" y="683602"/>
                      <a:pt x="1870066" y="461282"/>
                    </a:cubicBezTo>
                    <a:cubicBezTo>
                      <a:pt x="1962762" y="352760"/>
                      <a:pt x="2054704" y="274382"/>
                      <a:pt x="2173778" y="194498"/>
                    </a:cubicBezTo>
                    <a:cubicBezTo>
                      <a:pt x="2378764" y="57338"/>
                      <a:pt x="2653837" y="29454"/>
                      <a:pt x="2911578" y="237455"/>
                    </a:cubicBezTo>
                    <a:cubicBezTo>
                      <a:pt x="3158767" y="437166"/>
                      <a:pt x="3228101" y="615022"/>
                      <a:pt x="3283869" y="920240"/>
                    </a:cubicBezTo>
                    <a:cubicBezTo>
                      <a:pt x="3389377" y="795138"/>
                      <a:pt x="3433087" y="556992"/>
                      <a:pt x="3498653" y="407021"/>
                    </a:cubicBezTo>
                    <a:cubicBezTo>
                      <a:pt x="3605668" y="163599"/>
                      <a:pt x="3865669" y="-3706"/>
                      <a:pt x="4131699" y="62"/>
                    </a:cubicBezTo>
                    <a:cubicBezTo>
                      <a:pt x="4139235" y="202788"/>
                      <a:pt x="4119641" y="493688"/>
                      <a:pt x="4002829" y="659485"/>
                    </a:cubicBezTo>
                    <a:cubicBezTo>
                      <a:pt x="3876219" y="838849"/>
                      <a:pt x="3484334" y="916472"/>
                      <a:pt x="3283115" y="938327"/>
                    </a:cubicBezTo>
                    <a:cubicBezTo>
                      <a:pt x="3185144" y="948878"/>
                      <a:pt x="3159521" y="918733"/>
                      <a:pt x="3026129" y="914965"/>
                    </a:cubicBezTo>
                    <a:cubicBezTo>
                      <a:pt x="2513663" y="900646"/>
                      <a:pt x="2731461" y="804935"/>
                      <a:pt x="2381778" y="761225"/>
                    </a:cubicBezTo>
                    <a:cubicBezTo>
                      <a:pt x="2509141" y="667775"/>
                      <a:pt x="2675693" y="630094"/>
                      <a:pt x="2830940" y="661746"/>
                    </a:cubicBezTo>
                    <a:cubicBezTo>
                      <a:pt x="2963578" y="688877"/>
                      <a:pt x="3016332" y="767254"/>
                      <a:pt x="3083404" y="884820"/>
                    </a:cubicBezTo>
                    <a:cubicBezTo>
                      <a:pt x="3103752" y="919487"/>
                      <a:pt x="3163289" y="917226"/>
                      <a:pt x="3206246" y="927776"/>
                    </a:cubicBezTo>
                    <a:cubicBezTo>
                      <a:pt x="3191927" y="881805"/>
                      <a:pt x="3185898" y="709225"/>
                      <a:pt x="3157260" y="631601"/>
                    </a:cubicBezTo>
                    <a:cubicBezTo>
                      <a:pt x="3122593" y="538152"/>
                      <a:pt x="3089434" y="470325"/>
                      <a:pt x="3022361" y="392702"/>
                    </a:cubicBezTo>
                    <a:cubicBezTo>
                      <a:pt x="2477489" y="-237330"/>
                      <a:pt x="1914530" y="385165"/>
                      <a:pt x="1527920" y="1165169"/>
                    </a:cubicBezTo>
                    <a:cubicBezTo>
                      <a:pt x="1259629" y="1707026"/>
                      <a:pt x="1102121" y="2275261"/>
                      <a:pt x="1013193" y="2874393"/>
                    </a:cubicBezTo>
                    <a:cubicBezTo>
                      <a:pt x="1099860" y="2694277"/>
                      <a:pt x="1198585" y="2523204"/>
                      <a:pt x="1289020" y="2364942"/>
                    </a:cubicBezTo>
                    <a:cubicBezTo>
                      <a:pt x="1342528" y="2271492"/>
                      <a:pt x="1420905" y="2101926"/>
                      <a:pt x="1474412" y="2008477"/>
                    </a:cubicBezTo>
                    <a:cubicBezTo>
                      <a:pt x="1501543" y="1960998"/>
                      <a:pt x="1509833" y="1942158"/>
                      <a:pt x="1512847" y="1887143"/>
                    </a:cubicBezTo>
                    <a:cubicBezTo>
                      <a:pt x="1516615" y="1813287"/>
                      <a:pt x="1563340" y="1777113"/>
                      <a:pt x="1624384" y="1755258"/>
                    </a:cubicBezTo>
                    <a:cubicBezTo>
                      <a:pt x="1683921" y="1733403"/>
                      <a:pt x="1746471" y="1723606"/>
                      <a:pt x="1810530" y="1728881"/>
                    </a:cubicBezTo>
                    <a:cubicBezTo>
                      <a:pt x="1822588" y="1729635"/>
                      <a:pt x="1833892" y="1731896"/>
                      <a:pt x="1845950" y="1734910"/>
                    </a:cubicBezTo>
                    <a:cubicBezTo>
                      <a:pt x="1879863" y="1743200"/>
                      <a:pt x="1893429" y="1765055"/>
                      <a:pt x="1887400" y="1798969"/>
                    </a:cubicBezTo>
                    <a:cubicBezTo>
                      <a:pt x="1883632" y="1820070"/>
                      <a:pt x="1877602" y="1840418"/>
                      <a:pt x="1868559" y="1859259"/>
                    </a:cubicBezTo>
                    <a:cubicBezTo>
                      <a:pt x="1848211" y="1902215"/>
                      <a:pt x="1827110" y="1945172"/>
                      <a:pt x="1806008" y="1987375"/>
                    </a:cubicBezTo>
                    <a:cubicBezTo>
                      <a:pt x="1799225" y="2000941"/>
                      <a:pt x="1790182" y="2013752"/>
                      <a:pt x="1776617" y="2022042"/>
                    </a:cubicBezTo>
                    <a:cubicBezTo>
                      <a:pt x="1763051" y="2030332"/>
                      <a:pt x="1763805" y="2039375"/>
                      <a:pt x="1776617" y="2047665"/>
                    </a:cubicBezTo>
                    <a:cubicBezTo>
                      <a:pt x="1785660" y="2053694"/>
                      <a:pt x="1793950" y="2059723"/>
                      <a:pt x="1802240" y="2065752"/>
                    </a:cubicBezTo>
                    <a:cubicBezTo>
                      <a:pt x="1851225" y="2102680"/>
                      <a:pt x="1880617" y="2151666"/>
                      <a:pt x="1879863" y="2214217"/>
                    </a:cubicBezTo>
                    <a:cubicBezTo>
                      <a:pt x="1879863" y="2244362"/>
                      <a:pt x="1865544" y="2270739"/>
                      <a:pt x="1851979" y="2297116"/>
                    </a:cubicBezTo>
                    <a:cubicBezTo>
                      <a:pt x="1846704" y="2306913"/>
                      <a:pt x="1838414" y="2310681"/>
                      <a:pt x="1827110" y="2309174"/>
                    </a:cubicBezTo>
                    <a:cubicBezTo>
                      <a:pt x="1775863" y="2303898"/>
                      <a:pt x="1725370" y="2297869"/>
                      <a:pt x="1674123" y="2293348"/>
                    </a:cubicBezTo>
                    <a:cubicBezTo>
                      <a:pt x="1637949" y="2289579"/>
                      <a:pt x="1607051" y="2274507"/>
                      <a:pt x="1579920" y="2250391"/>
                    </a:cubicBezTo>
                    <a:cubicBezTo>
                      <a:pt x="1553543" y="2227028"/>
                      <a:pt x="1526412" y="2206680"/>
                      <a:pt x="1487977" y="2214217"/>
                    </a:cubicBezTo>
                    <a:cubicBezTo>
                      <a:pt x="1476673" y="2216478"/>
                      <a:pt x="1472905" y="2205927"/>
                      <a:pt x="1469890" y="2196883"/>
                    </a:cubicBezTo>
                    <a:cubicBezTo>
                      <a:pt x="1463108" y="2176535"/>
                      <a:pt x="1471398" y="2158448"/>
                      <a:pt x="1475919" y="2138854"/>
                    </a:cubicBezTo>
                    <a:cubicBezTo>
                      <a:pt x="1478934" y="2126043"/>
                      <a:pt x="1487224" y="2098158"/>
                      <a:pt x="1491746" y="2082332"/>
                    </a:cubicBezTo>
                    <a:cubicBezTo>
                      <a:pt x="1476673" y="2101173"/>
                      <a:pt x="1469137" y="2123028"/>
                      <a:pt x="1463108" y="2135840"/>
                    </a:cubicBezTo>
                    <a:cubicBezTo>
                      <a:pt x="1330470" y="2396594"/>
                      <a:pt x="1194063" y="2679204"/>
                      <a:pt x="1037309" y="2986684"/>
                    </a:cubicBezTo>
                    <a:cubicBezTo>
                      <a:pt x="976265" y="3105757"/>
                      <a:pt x="958932" y="3384599"/>
                      <a:pt x="944613" y="3632542"/>
                    </a:cubicBezTo>
                    <a:cubicBezTo>
                      <a:pt x="924265" y="3979210"/>
                      <a:pt x="970236" y="4831561"/>
                      <a:pt x="975512" y="4913706"/>
                    </a:cubicBezTo>
                    <a:cubicBezTo>
                      <a:pt x="989077" y="4789358"/>
                      <a:pt x="1036555" y="4674807"/>
                      <a:pt x="1080266" y="4559502"/>
                    </a:cubicBezTo>
                    <a:cubicBezTo>
                      <a:pt x="1084034" y="4549705"/>
                      <a:pt x="1088556" y="4539908"/>
                      <a:pt x="1094585" y="4531618"/>
                    </a:cubicBezTo>
                    <a:cubicBezTo>
                      <a:pt x="1148846" y="4458516"/>
                      <a:pt x="1202353" y="4386168"/>
                      <a:pt x="1285252" y="4338690"/>
                    </a:cubicBezTo>
                    <a:cubicBezTo>
                      <a:pt x="1350064" y="4301008"/>
                      <a:pt x="1419397" y="4278399"/>
                      <a:pt x="1489485" y="4258051"/>
                    </a:cubicBezTo>
                    <a:cubicBezTo>
                      <a:pt x="1511340" y="4252023"/>
                      <a:pt x="1532441" y="4244486"/>
                      <a:pt x="1552036" y="4233936"/>
                    </a:cubicBezTo>
                    <a:cubicBezTo>
                      <a:pt x="1609311" y="4203037"/>
                      <a:pt x="1671862" y="4190979"/>
                      <a:pt x="1734413" y="4177414"/>
                    </a:cubicBezTo>
                    <a:cubicBezTo>
                      <a:pt x="1738181" y="4176660"/>
                      <a:pt x="1743457" y="4175906"/>
                      <a:pt x="1746471" y="4178167"/>
                    </a:cubicBezTo>
                    <a:cubicBezTo>
                      <a:pt x="1750993" y="4181935"/>
                      <a:pt x="1747979" y="4187211"/>
                      <a:pt x="1745718" y="4191732"/>
                    </a:cubicBezTo>
                    <a:cubicBezTo>
                      <a:pt x="1712558" y="4251269"/>
                      <a:pt x="1686181" y="4313820"/>
                      <a:pt x="1650007" y="4371849"/>
                    </a:cubicBezTo>
                    <a:cubicBezTo>
                      <a:pt x="1635688" y="4394458"/>
                      <a:pt x="1613833" y="4411038"/>
                      <a:pt x="1591978" y="4426111"/>
                    </a:cubicBezTo>
                    <a:cubicBezTo>
                      <a:pt x="1478934" y="4502980"/>
                      <a:pt x="1366644" y="4581357"/>
                      <a:pt x="1260382" y="4668024"/>
                    </a:cubicBezTo>
                    <a:cubicBezTo>
                      <a:pt x="1154875" y="4753938"/>
                      <a:pt x="977773" y="4974750"/>
                      <a:pt x="977773" y="4983040"/>
                    </a:cubicBezTo>
                    <a:cubicBezTo>
                      <a:pt x="976265" y="5350056"/>
                      <a:pt x="1001888" y="5732145"/>
                      <a:pt x="1002642" y="5760029"/>
                    </a:cubicBezTo>
                    <a:close/>
                  </a:path>
                </a:pathLst>
              </a:custGeom>
              <a:solidFill>
                <a:srgbClr val="74A03A"/>
              </a:solidFill>
              <a:ln w="75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DCAEE881-F829-47F2-B754-53AC1F857E72}"/>
                  </a:ext>
                </a:extLst>
              </p:cNvPr>
              <p:cNvSpPr/>
              <p:nvPr/>
            </p:nvSpPr>
            <p:spPr>
              <a:xfrm>
                <a:off x="3440203" y="3431880"/>
                <a:ext cx="2147835" cy="1303774"/>
              </a:xfrm>
              <a:custGeom>
                <a:avLst/>
                <a:gdLst>
                  <a:gd name="connsiteX0" fmla="*/ 1188486 w 2147835"/>
                  <a:gd name="connsiteY0" fmla="*/ 377701 h 1303773"/>
                  <a:gd name="connsiteX1" fmla="*/ 1250283 w 2147835"/>
                  <a:gd name="connsiteY1" fmla="*/ 448542 h 1303773"/>
                  <a:gd name="connsiteX2" fmla="*/ 1233704 w 2147835"/>
                  <a:gd name="connsiteY2" fmla="*/ 544253 h 1303773"/>
                  <a:gd name="connsiteX3" fmla="*/ 1150051 w 2147835"/>
                  <a:gd name="connsiteY3" fmla="*/ 707036 h 1303773"/>
                  <a:gd name="connsiteX4" fmla="*/ 1276660 w 2147835"/>
                  <a:gd name="connsiteY4" fmla="*/ 763558 h 1303773"/>
                  <a:gd name="connsiteX5" fmla="*/ 1390458 w 2147835"/>
                  <a:gd name="connsiteY5" fmla="*/ 755268 h 1303773"/>
                  <a:gd name="connsiteX6" fmla="*/ 1593937 w 2147835"/>
                  <a:gd name="connsiteY6" fmla="*/ 809529 h 1303773"/>
                  <a:gd name="connsiteX7" fmla="*/ 1795155 w 2147835"/>
                  <a:gd name="connsiteY7" fmla="*/ 900718 h 1303773"/>
                  <a:gd name="connsiteX8" fmla="*/ 1887851 w 2147835"/>
                  <a:gd name="connsiteY8" fmla="*/ 914283 h 1303773"/>
                  <a:gd name="connsiteX9" fmla="*/ 2073244 w 2147835"/>
                  <a:gd name="connsiteY9" fmla="*/ 915791 h 1303773"/>
                  <a:gd name="connsiteX10" fmla="*/ 2135041 w 2147835"/>
                  <a:gd name="connsiteY10" fmla="*/ 914283 h 1303773"/>
                  <a:gd name="connsiteX11" fmla="*/ 2149360 w 2147835"/>
                  <a:gd name="connsiteY11" fmla="*/ 935385 h 1303773"/>
                  <a:gd name="connsiteX12" fmla="*/ 2098867 w 2147835"/>
                  <a:gd name="connsiteY12" fmla="*/ 991907 h 1303773"/>
                  <a:gd name="connsiteX13" fmla="*/ 1957185 w 2147835"/>
                  <a:gd name="connsiteY13" fmla="*/ 1092139 h 1303773"/>
                  <a:gd name="connsiteX14" fmla="*/ 1847156 w 2147835"/>
                  <a:gd name="connsiteY14" fmla="*/ 1126052 h 1303773"/>
                  <a:gd name="connsiteX15" fmla="*/ 1834344 w 2147835"/>
                  <a:gd name="connsiteY15" fmla="*/ 1110226 h 1303773"/>
                  <a:gd name="connsiteX16" fmla="*/ 1809474 w 2147835"/>
                  <a:gd name="connsiteY16" fmla="*/ 1022052 h 1303773"/>
                  <a:gd name="connsiteX17" fmla="*/ 1577357 w 2147835"/>
                  <a:gd name="connsiteY17" fmla="*/ 902225 h 1303773"/>
                  <a:gd name="connsiteX18" fmla="*/ 1457531 w 2147835"/>
                  <a:gd name="connsiteY18" fmla="*/ 878109 h 1303773"/>
                  <a:gd name="connsiteX19" fmla="*/ 1302284 w 2147835"/>
                  <a:gd name="connsiteY19" fmla="*/ 895443 h 1303773"/>
                  <a:gd name="connsiteX20" fmla="*/ 1045297 w 2147835"/>
                  <a:gd name="connsiteY20" fmla="*/ 973820 h 1303773"/>
                  <a:gd name="connsiteX21" fmla="*/ 959384 w 2147835"/>
                  <a:gd name="connsiteY21" fmla="*/ 1026573 h 1303773"/>
                  <a:gd name="connsiteX22" fmla="*/ 649643 w 2147835"/>
                  <a:gd name="connsiteY22" fmla="*/ 1295618 h 1303773"/>
                  <a:gd name="connsiteX23" fmla="*/ 615730 w 2147835"/>
                  <a:gd name="connsiteY23" fmla="*/ 1295618 h 1303773"/>
                  <a:gd name="connsiteX24" fmla="*/ 65583 w 2147835"/>
                  <a:gd name="connsiteY24" fmla="*/ 831384 h 1303773"/>
                  <a:gd name="connsiteX25" fmla="*/ 17 w 2147835"/>
                  <a:gd name="connsiteY25" fmla="*/ 731906 h 1303773"/>
                  <a:gd name="connsiteX26" fmla="*/ 38452 w 2147835"/>
                  <a:gd name="connsiteY26" fmla="*/ 651268 h 1303773"/>
                  <a:gd name="connsiteX27" fmla="*/ 600658 w 2147835"/>
                  <a:gd name="connsiteY27" fmla="*/ 33294 h 1303773"/>
                  <a:gd name="connsiteX28" fmla="*/ 813180 w 2147835"/>
                  <a:gd name="connsiteY28" fmla="*/ 73236 h 1303773"/>
                  <a:gd name="connsiteX29" fmla="*/ 1188486 w 2147835"/>
                  <a:gd name="connsiteY29" fmla="*/ 377701 h 13037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2147835" h="1303773">
                    <a:moveTo>
                      <a:pt x="1188486" y="377701"/>
                    </a:moveTo>
                    <a:cubicBezTo>
                      <a:pt x="1212602" y="396542"/>
                      <a:pt x="1240486" y="417643"/>
                      <a:pt x="1250283" y="448542"/>
                    </a:cubicBezTo>
                    <a:cubicBezTo>
                      <a:pt x="1260834" y="483209"/>
                      <a:pt x="1251791" y="512601"/>
                      <a:pt x="1233704" y="544253"/>
                    </a:cubicBezTo>
                    <a:cubicBezTo>
                      <a:pt x="1211095" y="584949"/>
                      <a:pt x="1150051" y="693471"/>
                      <a:pt x="1150051" y="707036"/>
                    </a:cubicBezTo>
                    <a:cubicBezTo>
                      <a:pt x="1151558" y="763558"/>
                      <a:pt x="1223153" y="766572"/>
                      <a:pt x="1276660" y="763558"/>
                    </a:cubicBezTo>
                    <a:cubicBezTo>
                      <a:pt x="1318863" y="761297"/>
                      <a:pt x="1355037" y="758283"/>
                      <a:pt x="1390458" y="755268"/>
                    </a:cubicBezTo>
                    <a:cubicBezTo>
                      <a:pt x="1466574" y="749239"/>
                      <a:pt x="1526864" y="776370"/>
                      <a:pt x="1593937" y="809529"/>
                    </a:cubicBezTo>
                    <a:cubicBezTo>
                      <a:pt x="1659502" y="842689"/>
                      <a:pt x="1728083" y="870573"/>
                      <a:pt x="1795155" y="900718"/>
                    </a:cubicBezTo>
                    <a:cubicBezTo>
                      <a:pt x="1824547" y="914283"/>
                      <a:pt x="1855445" y="912776"/>
                      <a:pt x="1887851" y="914283"/>
                    </a:cubicBezTo>
                    <a:cubicBezTo>
                      <a:pt x="1966228" y="917298"/>
                      <a:pt x="2006171" y="913529"/>
                      <a:pt x="2073244" y="915791"/>
                    </a:cubicBezTo>
                    <a:cubicBezTo>
                      <a:pt x="2092084" y="916544"/>
                      <a:pt x="2116200" y="914283"/>
                      <a:pt x="2135041" y="914283"/>
                    </a:cubicBezTo>
                    <a:cubicBezTo>
                      <a:pt x="2148606" y="914283"/>
                      <a:pt x="2155389" y="924834"/>
                      <a:pt x="2149360" y="935385"/>
                    </a:cubicBezTo>
                    <a:cubicBezTo>
                      <a:pt x="2135041" y="961762"/>
                      <a:pt x="2118461" y="971559"/>
                      <a:pt x="2098867" y="991907"/>
                    </a:cubicBezTo>
                    <a:cubicBezTo>
                      <a:pt x="2055156" y="1038632"/>
                      <a:pt x="2012200" y="1060487"/>
                      <a:pt x="1957185" y="1092139"/>
                    </a:cubicBezTo>
                    <a:cubicBezTo>
                      <a:pt x="1923272" y="1111734"/>
                      <a:pt x="1884837" y="1119270"/>
                      <a:pt x="1847156" y="1126052"/>
                    </a:cubicBezTo>
                    <a:cubicBezTo>
                      <a:pt x="1835851" y="1128313"/>
                      <a:pt x="1831329" y="1119270"/>
                      <a:pt x="1834344" y="1110226"/>
                    </a:cubicBezTo>
                    <a:cubicBezTo>
                      <a:pt x="1849416" y="1052197"/>
                      <a:pt x="1845648" y="1050690"/>
                      <a:pt x="1809474" y="1022052"/>
                    </a:cubicBezTo>
                    <a:cubicBezTo>
                      <a:pt x="1752952" y="976081"/>
                      <a:pt x="1647445" y="926341"/>
                      <a:pt x="1577357" y="902225"/>
                    </a:cubicBezTo>
                    <a:cubicBezTo>
                      <a:pt x="1533647" y="887153"/>
                      <a:pt x="1495212" y="882631"/>
                      <a:pt x="1457531" y="878109"/>
                    </a:cubicBezTo>
                    <a:cubicBezTo>
                      <a:pt x="1412313" y="872834"/>
                      <a:pt x="1343733" y="882631"/>
                      <a:pt x="1302284" y="895443"/>
                    </a:cubicBezTo>
                    <a:cubicBezTo>
                      <a:pt x="1213356" y="923327"/>
                      <a:pt x="1134979" y="946689"/>
                      <a:pt x="1045297" y="973820"/>
                    </a:cubicBezTo>
                    <a:cubicBezTo>
                      <a:pt x="1009877" y="984370"/>
                      <a:pt x="986514" y="1001704"/>
                      <a:pt x="959384" y="1026573"/>
                    </a:cubicBezTo>
                    <a:cubicBezTo>
                      <a:pt x="892311" y="1088371"/>
                      <a:pt x="685817" y="1265473"/>
                      <a:pt x="649643" y="1295618"/>
                    </a:cubicBezTo>
                    <a:cubicBezTo>
                      <a:pt x="636832" y="1306169"/>
                      <a:pt x="628542" y="1306923"/>
                      <a:pt x="615730" y="1295618"/>
                    </a:cubicBezTo>
                    <a:cubicBezTo>
                      <a:pt x="501179" y="1193879"/>
                      <a:pt x="132655" y="886399"/>
                      <a:pt x="65583" y="831384"/>
                    </a:cubicBezTo>
                    <a:cubicBezTo>
                      <a:pt x="28655" y="801239"/>
                      <a:pt x="771" y="778631"/>
                      <a:pt x="17" y="731906"/>
                    </a:cubicBezTo>
                    <a:cubicBezTo>
                      <a:pt x="-736" y="706282"/>
                      <a:pt x="23380" y="670108"/>
                      <a:pt x="38452" y="651268"/>
                    </a:cubicBezTo>
                    <a:cubicBezTo>
                      <a:pt x="76134" y="605297"/>
                      <a:pt x="555440" y="73990"/>
                      <a:pt x="600658" y="33294"/>
                    </a:cubicBezTo>
                    <a:cubicBezTo>
                      <a:pt x="673759" y="-33025"/>
                      <a:pt x="716716" y="9932"/>
                      <a:pt x="813180" y="73236"/>
                    </a:cubicBezTo>
                    <a:cubicBezTo>
                      <a:pt x="840311" y="92831"/>
                      <a:pt x="1132718" y="335498"/>
                      <a:pt x="1188486" y="37770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75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A73E4B7B-3822-466E-A7D7-A13EB3CBA684}"/>
                  </a:ext>
                </a:extLst>
              </p:cNvPr>
              <p:cNvSpPr/>
              <p:nvPr/>
            </p:nvSpPr>
            <p:spPr>
              <a:xfrm>
                <a:off x="2564432" y="5898223"/>
                <a:ext cx="1107831" cy="625510"/>
              </a:xfrm>
              <a:custGeom>
                <a:avLst/>
                <a:gdLst>
                  <a:gd name="connsiteX0" fmla="*/ 33987 w 1107830"/>
                  <a:gd name="connsiteY0" fmla="*/ 194847 h 625509"/>
                  <a:gd name="connsiteX1" fmla="*/ 99553 w 1107830"/>
                  <a:gd name="connsiteY1" fmla="*/ 214441 h 625509"/>
                  <a:gd name="connsiteX2" fmla="*/ 195263 w 1107830"/>
                  <a:gd name="connsiteY2" fmla="*/ 215195 h 625509"/>
                  <a:gd name="connsiteX3" fmla="*/ 382163 w 1107830"/>
                  <a:gd name="connsiteY3" fmla="*/ 200122 h 625509"/>
                  <a:gd name="connsiteX4" fmla="*/ 511033 w 1107830"/>
                  <a:gd name="connsiteY4" fmla="*/ 160933 h 625509"/>
                  <a:gd name="connsiteX5" fmla="*/ 556250 w 1107830"/>
                  <a:gd name="connsiteY5" fmla="*/ 111194 h 625509"/>
                  <a:gd name="connsiteX6" fmla="*/ 751440 w 1107830"/>
                  <a:gd name="connsiteY6" fmla="*/ 6440 h 625509"/>
                  <a:gd name="connsiteX7" fmla="*/ 862976 w 1107830"/>
                  <a:gd name="connsiteY7" fmla="*/ 4179 h 625509"/>
                  <a:gd name="connsiteX8" fmla="*/ 987325 w 1107830"/>
                  <a:gd name="connsiteY8" fmla="*/ 8701 h 625509"/>
                  <a:gd name="connsiteX9" fmla="*/ 1052890 w 1107830"/>
                  <a:gd name="connsiteY9" fmla="*/ 21513 h 625509"/>
                  <a:gd name="connsiteX10" fmla="*/ 1110919 w 1107830"/>
                  <a:gd name="connsiteY10" fmla="*/ 105919 h 625509"/>
                  <a:gd name="connsiteX11" fmla="*/ 1097354 w 1107830"/>
                  <a:gd name="connsiteY11" fmla="*/ 123252 h 625509"/>
                  <a:gd name="connsiteX12" fmla="*/ 881817 w 1107830"/>
                  <a:gd name="connsiteY12" fmla="*/ 191079 h 625509"/>
                  <a:gd name="connsiteX13" fmla="*/ 726570 w 1107830"/>
                  <a:gd name="connsiteY13" fmla="*/ 213687 h 625509"/>
                  <a:gd name="connsiteX14" fmla="*/ 575091 w 1107830"/>
                  <a:gd name="connsiteY14" fmla="*/ 231775 h 625509"/>
                  <a:gd name="connsiteX15" fmla="*/ 593178 w 1107830"/>
                  <a:gd name="connsiteY15" fmla="*/ 253629 h 625509"/>
                  <a:gd name="connsiteX16" fmla="*/ 869759 w 1107830"/>
                  <a:gd name="connsiteY16" fmla="*/ 426963 h 625509"/>
                  <a:gd name="connsiteX17" fmla="*/ 962455 w 1107830"/>
                  <a:gd name="connsiteY17" fmla="*/ 487254 h 625509"/>
                  <a:gd name="connsiteX18" fmla="*/ 997876 w 1107830"/>
                  <a:gd name="connsiteY18" fmla="*/ 555834 h 625509"/>
                  <a:gd name="connsiteX19" fmla="*/ 982049 w 1107830"/>
                  <a:gd name="connsiteY19" fmla="*/ 584472 h 625509"/>
                  <a:gd name="connsiteX20" fmla="*/ 927035 w 1107830"/>
                  <a:gd name="connsiteY20" fmla="*/ 607080 h 625509"/>
                  <a:gd name="connsiteX21" fmla="*/ 795904 w 1107830"/>
                  <a:gd name="connsiteY21" fmla="*/ 624414 h 625509"/>
                  <a:gd name="connsiteX22" fmla="*/ 646686 w 1107830"/>
                  <a:gd name="connsiteY22" fmla="*/ 627428 h 625509"/>
                  <a:gd name="connsiteX23" fmla="*/ 486917 w 1107830"/>
                  <a:gd name="connsiteY23" fmla="*/ 612356 h 625509"/>
                  <a:gd name="connsiteX24" fmla="*/ 332423 w 1107830"/>
                  <a:gd name="connsiteY24" fmla="*/ 573921 h 625509"/>
                  <a:gd name="connsiteX25" fmla="*/ 244249 w 1107830"/>
                  <a:gd name="connsiteY25" fmla="*/ 498558 h 625509"/>
                  <a:gd name="connsiteX26" fmla="*/ 219379 w 1107830"/>
                  <a:gd name="connsiteY26" fmla="*/ 493283 h 625509"/>
                  <a:gd name="connsiteX27" fmla="*/ 35495 w 1107830"/>
                  <a:gd name="connsiteY27" fmla="*/ 472181 h 625509"/>
                  <a:gd name="connsiteX28" fmla="*/ 74 w 1107830"/>
                  <a:gd name="connsiteY28" fmla="*/ 381746 h 625509"/>
                  <a:gd name="connsiteX29" fmla="*/ 28712 w 1107830"/>
                  <a:gd name="connsiteY29" fmla="*/ 199368 h 625509"/>
                  <a:gd name="connsiteX30" fmla="*/ 33987 w 1107830"/>
                  <a:gd name="connsiteY30" fmla="*/ 194847 h 6255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1107830" h="625509">
                    <a:moveTo>
                      <a:pt x="33987" y="194847"/>
                    </a:moveTo>
                    <a:cubicBezTo>
                      <a:pt x="27205" y="203890"/>
                      <a:pt x="94277" y="214441"/>
                      <a:pt x="99553" y="214441"/>
                    </a:cubicBezTo>
                    <a:cubicBezTo>
                      <a:pt x="131205" y="215948"/>
                      <a:pt x="162857" y="215948"/>
                      <a:pt x="195263" y="215195"/>
                    </a:cubicBezTo>
                    <a:cubicBezTo>
                      <a:pt x="257814" y="213687"/>
                      <a:pt x="320365" y="209166"/>
                      <a:pt x="382163" y="200122"/>
                    </a:cubicBezTo>
                    <a:cubicBezTo>
                      <a:pt x="427380" y="194093"/>
                      <a:pt x="473352" y="185050"/>
                      <a:pt x="511033" y="160933"/>
                    </a:cubicBezTo>
                    <a:cubicBezTo>
                      <a:pt x="531381" y="148122"/>
                      <a:pt x="538163" y="127020"/>
                      <a:pt x="556250" y="111194"/>
                    </a:cubicBezTo>
                    <a:cubicBezTo>
                      <a:pt x="610512" y="64469"/>
                      <a:pt x="684367" y="31310"/>
                      <a:pt x="751440" y="6440"/>
                    </a:cubicBezTo>
                    <a:cubicBezTo>
                      <a:pt x="785353" y="-5618"/>
                      <a:pt x="827556" y="2672"/>
                      <a:pt x="862976" y="4179"/>
                    </a:cubicBezTo>
                    <a:cubicBezTo>
                      <a:pt x="904426" y="5687"/>
                      <a:pt x="945875" y="7193"/>
                      <a:pt x="987325" y="8701"/>
                    </a:cubicBezTo>
                    <a:cubicBezTo>
                      <a:pt x="1009933" y="9455"/>
                      <a:pt x="1031789" y="12469"/>
                      <a:pt x="1052890" y="21513"/>
                    </a:cubicBezTo>
                    <a:cubicBezTo>
                      <a:pt x="1082282" y="34324"/>
                      <a:pt x="1110919" y="75774"/>
                      <a:pt x="1110919" y="105919"/>
                    </a:cubicBezTo>
                    <a:cubicBezTo>
                      <a:pt x="1110919" y="114962"/>
                      <a:pt x="1104890" y="118731"/>
                      <a:pt x="1097354" y="123252"/>
                    </a:cubicBezTo>
                    <a:cubicBezTo>
                      <a:pt x="1031035" y="159426"/>
                      <a:pt x="955672" y="176759"/>
                      <a:pt x="881817" y="191079"/>
                    </a:cubicBezTo>
                    <a:cubicBezTo>
                      <a:pt x="830570" y="201629"/>
                      <a:pt x="778570" y="209166"/>
                      <a:pt x="726570" y="213687"/>
                    </a:cubicBezTo>
                    <a:cubicBezTo>
                      <a:pt x="675323" y="218209"/>
                      <a:pt x="625584" y="224992"/>
                      <a:pt x="575091" y="231775"/>
                    </a:cubicBezTo>
                    <a:cubicBezTo>
                      <a:pt x="579613" y="240818"/>
                      <a:pt x="591671" y="243079"/>
                      <a:pt x="593178" y="253629"/>
                    </a:cubicBezTo>
                    <a:cubicBezTo>
                      <a:pt x="680599" y="319195"/>
                      <a:pt x="763498" y="391543"/>
                      <a:pt x="869759" y="426963"/>
                    </a:cubicBezTo>
                    <a:cubicBezTo>
                      <a:pt x="905179" y="439022"/>
                      <a:pt x="936078" y="459369"/>
                      <a:pt x="962455" y="487254"/>
                    </a:cubicBezTo>
                    <a:cubicBezTo>
                      <a:pt x="980542" y="506848"/>
                      <a:pt x="991093" y="530210"/>
                      <a:pt x="997876" y="555834"/>
                    </a:cubicBezTo>
                    <a:cubicBezTo>
                      <a:pt x="1000890" y="569399"/>
                      <a:pt x="999383" y="579950"/>
                      <a:pt x="982049" y="584472"/>
                    </a:cubicBezTo>
                    <a:cubicBezTo>
                      <a:pt x="963209" y="589747"/>
                      <a:pt x="945875" y="601051"/>
                      <a:pt x="927035" y="607080"/>
                    </a:cubicBezTo>
                    <a:cubicBezTo>
                      <a:pt x="884832" y="620646"/>
                      <a:pt x="839614" y="621399"/>
                      <a:pt x="795904" y="624414"/>
                    </a:cubicBezTo>
                    <a:cubicBezTo>
                      <a:pt x="746164" y="628182"/>
                      <a:pt x="696425" y="628935"/>
                      <a:pt x="646686" y="627428"/>
                    </a:cubicBezTo>
                    <a:cubicBezTo>
                      <a:pt x="593178" y="625167"/>
                      <a:pt x="539671" y="620646"/>
                      <a:pt x="486917" y="612356"/>
                    </a:cubicBezTo>
                    <a:cubicBezTo>
                      <a:pt x="435670" y="604066"/>
                      <a:pt x="379902" y="597283"/>
                      <a:pt x="332423" y="573921"/>
                    </a:cubicBezTo>
                    <a:cubicBezTo>
                      <a:pt x="296249" y="556587"/>
                      <a:pt x="265351" y="533225"/>
                      <a:pt x="244249" y="498558"/>
                    </a:cubicBezTo>
                    <a:cubicBezTo>
                      <a:pt x="237466" y="487254"/>
                      <a:pt x="228423" y="486500"/>
                      <a:pt x="219379" y="493283"/>
                    </a:cubicBezTo>
                    <a:cubicBezTo>
                      <a:pt x="151553" y="542268"/>
                      <a:pt x="92017" y="506094"/>
                      <a:pt x="35495" y="472181"/>
                    </a:cubicBezTo>
                    <a:cubicBezTo>
                      <a:pt x="3842" y="453340"/>
                      <a:pt x="-679" y="416413"/>
                      <a:pt x="74" y="381746"/>
                    </a:cubicBezTo>
                    <a:cubicBezTo>
                      <a:pt x="2335" y="319948"/>
                      <a:pt x="14393" y="258905"/>
                      <a:pt x="28712" y="199368"/>
                    </a:cubicBezTo>
                    <a:cubicBezTo>
                      <a:pt x="30219" y="197861"/>
                      <a:pt x="32480" y="196354"/>
                      <a:pt x="33987" y="194847"/>
                    </a:cubicBezTo>
                    <a:close/>
                  </a:path>
                </a:pathLst>
              </a:custGeom>
              <a:solidFill>
                <a:srgbClr val="000200"/>
              </a:solidFill>
              <a:ln w="75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E32AA8FA-D40D-47B7-B423-4DE90A01905D}"/>
                  </a:ext>
                </a:extLst>
              </p:cNvPr>
              <p:cNvSpPr/>
              <p:nvPr/>
            </p:nvSpPr>
            <p:spPr>
              <a:xfrm>
                <a:off x="3358829" y="148128"/>
                <a:ext cx="926960" cy="550147"/>
              </a:xfrm>
              <a:custGeom>
                <a:avLst/>
                <a:gdLst>
                  <a:gd name="connsiteX0" fmla="*/ 828989 w 926960"/>
                  <a:gd name="connsiteY0" fmla="*/ 515063 h 550147"/>
                  <a:gd name="connsiteX1" fmla="*/ 798844 w 926960"/>
                  <a:gd name="connsiteY1" fmla="*/ 465324 h 550147"/>
                  <a:gd name="connsiteX2" fmla="*/ 701626 w 926960"/>
                  <a:gd name="connsiteY2" fmla="*/ 392975 h 550147"/>
                  <a:gd name="connsiteX3" fmla="*/ 654148 w 926960"/>
                  <a:gd name="connsiteY3" fmla="*/ 389961 h 550147"/>
                  <a:gd name="connsiteX4" fmla="*/ 508698 w 926960"/>
                  <a:gd name="connsiteY4" fmla="*/ 452512 h 550147"/>
                  <a:gd name="connsiteX5" fmla="*/ 403944 w 926960"/>
                  <a:gd name="connsiteY5" fmla="*/ 518831 h 550147"/>
                  <a:gd name="connsiteX6" fmla="*/ 365509 w 926960"/>
                  <a:gd name="connsiteY6" fmla="*/ 521845 h 550147"/>
                  <a:gd name="connsiteX7" fmla="*/ 314262 w 926960"/>
                  <a:gd name="connsiteY7" fmla="*/ 457034 h 550147"/>
                  <a:gd name="connsiteX8" fmla="*/ 315769 w 926960"/>
                  <a:gd name="connsiteY8" fmla="*/ 427642 h 550147"/>
                  <a:gd name="connsiteX9" fmla="*/ 281103 w 926960"/>
                  <a:gd name="connsiteY9" fmla="*/ 350772 h 550147"/>
                  <a:gd name="connsiteX10" fmla="*/ 200465 w 926960"/>
                  <a:gd name="connsiteY10" fmla="*/ 375642 h 550147"/>
                  <a:gd name="connsiteX11" fmla="*/ 197450 w 926960"/>
                  <a:gd name="connsiteY11" fmla="*/ 392222 h 550147"/>
                  <a:gd name="connsiteX12" fmla="*/ 103247 w 926960"/>
                  <a:gd name="connsiteY12" fmla="*/ 496976 h 550147"/>
                  <a:gd name="connsiteX13" fmla="*/ 0 w 926960"/>
                  <a:gd name="connsiteY13" fmla="*/ 557266 h 550147"/>
                  <a:gd name="connsiteX14" fmla="*/ 35420 w 926960"/>
                  <a:gd name="connsiteY14" fmla="*/ 360569 h 550147"/>
                  <a:gd name="connsiteX15" fmla="*/ 83653 w 926960"/>
                  <a:gd name="connsiteY15" fmla="*/ 228685 h 550147"/>
                  <a:gd name="connsiteX16" fmla="*/ 202725 w 926960"/>
                  <a:gd name="connsiteY16" fmla="*/ 48568 h 550147"/>
                  <a:gd name="connsiteX17" fmla="*/ 315016 w 926960"/>
                  <a:gd name="connsiteY17" fmla="*/ 1090 h 550147"/>
                  <a:gd name="connsiteX18" fmla="*/ 532060 w 926960"/>
                  <a:gd name="connsiteY18" fmla="*/ 2597 h 550147"/>
                  <a:gd name="connsiteX19" fmla="*/ 684293 w 926960"/>
                  <a:gd name="connsiteY19" fmla="*/ 57612 h 550147"/>
                  <a:gd name="connsiteX20" fmla="*/ 847076 w 926960"/>
                  <a:gd name="connsiteY20" fmla="*/ 234714 h 550147"/>
                  <a:gd name="connsiteX21" fmla="*/ 876468 w 926960"/>
                  <a:gd name="connsiteY21" fmla="*/ 320627 h 550147"/>
                  <a:gd name="connsiteX22" fmla="*/ 900584 w 926960"/>
                  <a:gd name="connsiteY22" fmla="*/ 381671 h 550147"/>
                  <a:gd name="connsiteX23" fmla="*/ 917917 w 926960"/>
                  <a:gd name="connsiteY23" fmla="*/ 496976 h 550147"/>
                  <a:gd name="connsiteX24" fmla="*/ 873453 w 926960"/>
                  <a:gd name="connsiteY24" fmla="*/ 540686 h 550147"/>
                  <a:gd name="connsiteX25" fmla="*/ 828989 w 926960"/>
                  <a:gd name="connsiteY25" fmla="*/ 515063 h 5501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926960" h="550147">
                    <a:moveTo>
                      <a:pt x="828989" y="515063"/>
                    </a:moveTo>
                    <a:cubicBezTo>
                      <a:pt x="813917" y="501498"/>
                      <a:pt x="805627" y="483411"/>
                      <a:pt x="798844" y="465324"/>
                    </a:cubicBezTo>
                    <a:cubicBezTo>
                      <a:pt x="793569" y="449497"/>
                      <a:pt x="724235" y="405787"/>
                      <a:pt x="701626" y="392975"/>
                    </a:cubicBezTo>
                    <a:cubicBezTo>
                      <a:pt x="686554" y="384685"/>
                      <a:pt x="669220" y="386193"/>
                      <a:pt x="654148" y="389961"/>
                    </a:cubicBezTo>
                    <a:cubicBezTo>
                      <a:pt x="602901" y="404280"/>
                      <a:pt x="553162" y="422367"/>
                      <a:pt x="508698" y="452512"/>
                    </a:cubicBezTo>
                    <a:cubicBezTo>
                      <a:pt x="474785" y="475121"/>
                      <a:pt x="437103" y="493961"/>
                      <a:pt x="403944" y="518831"/>
                    </a:cubicBezTo>
                    <a:cubicBezTo>
                      <a:pt x="391886" y="527874"/>
                      <a:pt x="378320" y="525614"/>
                      <a:pt x="365509" y="521845"/>
                    </a:cubicBezTo>
                    <a:cubicBezTo>
                      <a:pt x="305972" y="503005"/>
                      <a:pt x="314262" y="521092"/>
                      <a:pt x="314262" y="457034"/>
                    </a:cubicBezTo>
                    <a:cubicBezTo>
                      <a:pt x="314262" y="447236"/>
                      <a:pt x="314262" y="437439"/>
                      <a:pt x="315769" y="427642"/>
                    </a:cubicBezTo>
                    <a:cubicBezTo>
                      <a:pt x="322552" y="389207"/>
                      <a:pt x="312001" y="365091"/>
                      <a:pt x="281103" y="350772"/>
                    </a:cubicBezTo>
                    <a:cubicBezTo>
                      <a:pt x="258494" y="340222"/>
                      <a:pt x="220059" y="349265"/>
                      <a:pt x="200465" y="375642"/>
                    </a:cubicBezTo>
                    <a:cubicBezTo>
                      <a:pt x="197450" y="379410"/>
                      <a:pt x="198204" y="387700"/>
                      <a:pt x="197450" y="392222"/>
                    </a:cubicBezTo>
                    <a:cubicBezTo>
                      <a:pt x="186146" y="445729"/>
                      <a:pt x="147711" y="473613"/>
                      <a:pt x="103247" y="496976"/>
                    </a:cubicBezTo>
                    <a:cubicBezTo>
                      <a:pt x="67826" y="515063"/>
                      <a:pt x="33913" y="536918"/>
                      <a:pt x="0" y="557266"/>
                    </a:cubicBezTo>
                    <a:cubicBezTo>
                      <a:pt x="754" y="489440"/>
                      <a:pt x="9797" y="423120"/>
                      <a:pt x="35420" y="360569"/>
                    </a:cubicBezTo>
                    <a:cubicBezTo>
                      <a:pt x="53507" y="316859"/>
                      <a:pt x="61044" y="270134"/>
                      <a:pt x="83653" y="228685"/>
                    </a:cubicBezTo>
                    <a:cubicBezTo>
                      <a:pt x="117566" y="164627"/>
                      <a:pt x="159769" y="106597"/>
                      <a:pt x="202725" y="48568"/>
                    </a:cubicBezTo>
                    <a:cubicBezTo>
                      <a:pt x="230610" y="10887"/>
                      <a:pt x="270552" y="1090"/>
                      <a:pt x="315016" y="1090"/>
                    </a:cubicBezTo>
                    <a:cubicBezTo>
                      <a:pt x="387364" y="1843"/>
                      <a:pt x="459712" y="-2679"/>
                      <a:pt x="532060" y="2597"/>
                    </a:cubicBezTo>
                    <a:cubicBezTo>
                      <a:pt x="586321" y="6365"/>
                      <a:pt x="637568" y="24452"/>
                      <a:pt x="684293" y="57612"/>
                    </a:cubicBezTo>
                    <a:cubicBezTo>
                      <a:pt x="751365" y="105090"/>
                      <a:pt x="795829" y="172916"/>
                      <a:pt x="847076" y="234714"/>
                    </a:cubicBezTo>
                    <a:cubicBezTo>
                      <a:pt x="865917" y="258076"/>
                      <a:pt x="874960" y="289729"/>
                      <a:pt x="876468" y="320627"/>
                    </a:cubicBezTo>
                    <a:cubicBezTo>
                      <a:pt x="877221" y="343990"/>
                      <a:pt x="884757" y="364338"/>
                      <a:pt x="900584" y="381671"/>
                    </a:cubicBezTo>
                    <a:cubicBezTo>
                      <a:pt x="932989" y="415584"/>
                      <a:pt x="933743" y="456280"/>
                      <a:pt x="917917" y="496976"/>
                    </a:cubicBezTo>
                    <a:cubicBezTo>
                      <a:pt x="910381" y="516570"/>
                      <a:pt x="890033" y="527874"/>
                      <a:pt x="873453" y="540686"/>
                    </a:cubicBezTo>
                    <a:cubicBezTo>
                      <a:pt x="857627" y="550483"/>
                      <a:pt x="838786" y="521845"/>
                      <a:pt x="828989" y="515063"/>
                    </a:cubicBezTo>
                    <a:close/>
                  </a:path>
                </a:pathLst>
              </a:custGeom>
              <a:solidFill>
                <a:srgbClr val="613204"/>
              </a:solidFill>
              <a:ln w="75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ED16A5D5-9686-4599-8831-4B04FDBC5259}"/>
                  </a:ext>
                </a:extLst>
              </p:cNvPr>
              <p:cNvSpPr/>
              <p:nvPr/>
            </p:nvSpPr>
            <p:spPr>
              <a:xfrm>
                <a:off x="3793597" y="3324246"/>
                <a:ext cx="542611" cy="361741"/>
              </a:xfrm>
              <a:custGeom>
                <a:avLst/>
                <a:gdLst>
                  <a:gd name="connsiteX0" fmla="*/ 532134 w 542610"/>
                  <a:gd name="connsiteY0" fmla="*/ 247943 h 361740"/>
                  <a:gd name="connsiteX1" fmla="*/ 476366 w 542610"/>
                  <a:gd name="connsiteY1" fmla="*/ 207247 h 361740"/>
                  <a:gd name="connsiteX2" fmla="*/ 403264 w 542610"/>
                  <a:gd name="connsiteY2" fmla="*/ 171073 h 361740"/>
                  <a:gd name="connsiteX3" fmla="*/ 453003 w 542610"/>
                  <a:gd name="connsiteY3" fmla="*/ 253972 h 361740"/>
                  <a:gd name="connsiteX4" fmla="*/ 400249 w 542610"/>
                  <a:gd name="connsiteY4" fmla="*/ 320291 h 361740"/>
                  <a:gd name="connsiteX5" fmla="*/ 314336 w 542610"/>
                  <a:gd name="connsiteY5" fmla="*/ 321045 h 361740"/>
                  <a:gd name="connsiteX6" fmla="*/ 303031 w 542610"/>
                  <a:gd name="connsiteY6" fmla="*/ 325566 h 361740"/>
                  <a:gd name="connsiteX7" fmla="*/ 247263 w 542610"/>
                  <a:gd name="connsiteY7" fmla="*/ 342146 h 361740"/>
                  <a:gd name="connsiteX8" fmla="*/ 224654 w 542610"/>
                  <a:gd name="connsiteY8" fmla="*/ 353451 h 361740"/>
                  <a:gd name="connsiteX9" fmla="*/ 193002 w 542610"/>
                  <a:gd name="connsiteY9" fmla="*/ 366262 h 361740"/>
                  <a:gd name="connsiteX10" fmla="*/ 141002 w 542610"/>
                  <a:gd name="connsiteY10" fmla="*/ 356465 h 361740"/>
                  <a:gd name="connsiteX11" fmla="*/ 93523 w 542610"/>
                  <a:gd name="connsiteY11" fmla="*/ 324813 h 361740"/>
                  <a:gd name="connsiteX12" fmla="*/ 74 w 542610"/>
                  <a:gd name="connsiteY12" fmla="*/ 187653 h 361740"/>
                  <a:gd name="connsiteX13" fmla="*/ 139495 w 542610"/>
                  <a:gd name="connsiteY13" fmla="*/ 79131 h 361740"/>
                  <a:gd name="connsiteX14" fmla="*/ 232191 w 542610"/>
                  <a:gd name="connsiteY14" fmla="*/ 0 h 361740"/>
                  <a:gd name="connsiteX15" fmla="*/ 310568 w 542610"/>
                  <a:gd name="connsiteY15" fmla="*/ 43710 h 361740"/>
                  <a:gd name="connsiteX16" fmla="*/ 465815 w 542610"/>
                  <a:gd name="connsiteY16" fmla="*/ 124348 h 361740"/>
                  <a:gd name="connsiteX17" fmla="*/ 544192 w 542610"/>
                  <a:gd name="connsiteY17" fmla="*/ 213276 h 361740"/>
                  <a:gd name="connsiteX18" fmla="*/ 532134 w 542610"/>
                  <a:gd name="connsiteY18" fmla="*/ 247943 h 3617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542610" h="361740">
                    <a:moveTo>
                      <a:pt x="532134" y="247943"/>
                    </a:moveTo>
                    <a:cubicBezTo>
                      <a:pt x="526859" y="251711"/>
                      <a:pt x="482395" y="212523"/>
                      <a:pt x="476366" y="207247"/>
                    </a:cubicBezTo>
                    <a:cubicBezTo>
                      <a:pt x="467322" y="198204"/>
                      <a:pt x="416075" y="153740"/>
                      <a:pt x="403264" y="171073"/>
                    </a:cubicBezTo>
                    <a:cubicBezTo>
                      <a:pt x="388945" y="191421"/>
                      <a:pt x="443960" y="236639"/>
                      <a:pt x="453003" y="253972"/>
                    </a:cubicBezTo>
                    <a:cubicBezTo>
                      <a:pt x="471090" y="288639"/>
                      <a:pt x="437931" y="330088"/>
                      <a:pt x="400249" y="320291"/>
                    </a:cubicBezTo>
                    <a:cubicBezTo>
                      <a:pt x="372365" y="312755"/>
                      <a:pt x="342974" y="315769"/>
                      <a:pt x="314336" y="321045"/>
                    </a:cubicBezTo>
                    <a:cubicBezTo>
                      <a:pt x="310568" y="321798"/>
                      <a:pt x="304539" y="322552"/>
                      <a:pt x="303031" y="325566"/>
                    </a:cubicBezTo>
                    <a:cubicBezTo>
                      <a:pt x="288713" y="347422"/>
                      <a:pt x="269118" y="345914"/>
                      <a:pt x="247263" y="342146"/>
                    </a:cubicBezTo>
                    <a:cubicBezTo>
                      <a:pt x="237466" y="340639"/>
                      <a:pt x="228423" y="344407"/>
                      <a:pt x="224654" y="353451"/>
                    </a:cubicBezTo>
                    <a:cubicBezTo>
                      <a:pt x="217872" y="369277"/>
                      <a:pt x="206567" y="368523"/>
                      <a:pt x="193002" y="366262"/>
                    </a:cubicBezTo>
                    <a:cubicBezTo>
                      <a:pt x="175669" y="363248"/>
                      <a:pt x="158335" y="359480"/>
                      <a:pt x="141002" y="356465"/>
                    </a:cubicBezTo>
                    <a:cubicBezTo>
                      <a:pt x="120654" y="352697"/>
                      <a:pt x="104828" y="342900"/>
                      <a:pt x="93523" y="324813"/>
                    </a:cubicBezTo>
                    <a:cubicBezTo>
                      <a:pt x="87494" y="315016"/>
                      <a:pt x="-2941" y="189160"/>
                      <a:pt x="74" y="187653"/>
                    </a:cubicBezTo>
                    <a:cubicBezTo>
                      <a:pt x="81465" y="147711"/>
                      <a:pt x="76944" y="142435"/>
                      <a:pt x="139495" y="79131"/>
                    </a:cubicBezTo>
                    <a:cubicBezTo>
                      <a:pt x="149292" y="69333"/>
                      <a:pt x="217118" y="2261"/>
                      <a:pt x="232191" y="0"/>
                    </a:cubicBezTo>
                    <a:cubicBezTo>
                      <a:pt x="249524" y="20348"/>
                      <a:pt x="287205" y="34667"/>
                      <a:pt x="310568" y="43710"/>
                    </a:cubicBezTo>
                    <a:cubicBezTo>
                      <a:pt x="365582" y="64812"/>
                      <a:pt x="417583" y="92696"/>
                      <a:pt x="465815" y="124348"/>
                    </a:cubicBezTo>
                    <a:cubicBezTo>
                      <a:pt x="498974" y="146203"/>
                      <a:pt x="523844" y="178609"/>
                      <a:pt x="544192" y="213276"/>
                    </a:cubicBezTo>
                    <a:cubicBezTo>
                      <a:pt x="554743" y="228349"/>
                      <a:pt x="543438" y="238899"/>
                      <a:pt x="532134" y="247943"/>
                    </a:cubicBezTo>
                    <a:close/>
                  </a:path>
                </a:pathLst>
              </a:custGeom>
              <a:solidFill>
                <a:srgbClr val="FDC68E"/>
              </a:solidFill>
              <a:ln w="75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E1CAE935-8CAF-4482-98F1-521752710F4D}"/>
                  </a:ext>
                </a:extLst>
              </p:cNvPr>
              <p:cNvSpPr/>
              <p:nvPr/>
            </p:nvSpPr>
            <p:spPr>
              <a:xfrm>
                <a:off x="3214886" y="747271"/>
                <a:ext cx="399422" cy="497393"/>
              </a:xfrm>
              <a:custGeom>
                <a:avLst/>
                <a:gdLst>
                  <a:gd name="connsiteX0" fmla="*/ 128870 w 399421"/>
                  <a:gd name="connsiteY0" fmla="*/ 17659 h 497393"/>
                  <a:gd name="connsiteX1" fmla="*/ 236639 w 399421"/>
                  <a:gd name="connsiteY1" fmla="*/ 142761 h 497393"/>
                  <a:gd name="connsiteX2" fmla="*/ 288639 w 399421"/>
                  <a:gd name="connsiteY2" fmla="*/ 239225 h 497393"/>
                  <a:gd name="connsiteX3" fmla="*/ 400176 w 399421"/>
                  <a:gd name="connsiteY3" fmla="*/ 450241 h 497393"/>
                  <a:gd name="connsiteX4" fmla="*/ 391132 w 399421"/>
                  <a:gd name="connsiteY4" fmla="*/ 499227 h 497393"/>
                  <a:gd name="connsiteX5" fmla="*/ 302958 w 399421"/>
                  <a:gd name="connsiteY5" fmla="*/ 361313 h 497393"/>
                  <a:gd name="connsiteX6" fmla="*/ 195943 w 399421"/>
                  <a:gd name="connsiteY6" fmla="*/ 221138 h 497393"/>
                  <a:gd name="connsiteX7" fmla="*/ 152233 w 399421"/>
                  <a:gd name="connsiteY7" fmla="*/ 166877 h 497393"/>
                  <a:gd name="connsiteX8" fmla="*/ 0 w 399421"/>
                  <a:gd name="connsiteY8" fmla="*/ 47051 h 497393"/>
                  <a:gd name="connsiteX9" fmla="*/ 106261 w 399421"/>
                  <a:gd name="connsiteY9" fmla="*/ 1833 h 497393"/>
                  <a:gd name="connsiteX10" fmla="*/ 128870 w 399421"/>
                  <a:gd name="connsiteY10" fmla="*/ 17659 h 4973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99421" h="497393">
                    <a:moveTo>
                      <a:pt x="128870" y="17659"/>
                    </a:moveTo>
                    <a:cubicBezTo>
                      <a:pt x="165044" y="59109"/>
                      <a:pt x="202726" y="99805"/>
                      <a:pt x="236639" y="142761"/>
                    </a:cubicBezTo>
                    <a:cubicBezTo>
                      <a:pt x="254726" y="166877"/>
                      <a:pt x="274320" y="212095"/>
                      <a:pt x="288639" y="239225"/>
                    </a:cubicBezTo>
                    <a:cubicBezTo>
                      <a:pt x="313509" y="285950"/>
                      <a:pt x="391886" y="423110"/>
                      <a:pt x="400176" y="450241"/>
                    </a:cubicBezTo>
                    <a:cubicBezTo>
                      <a:pt x="402437" y="457023"/>
                      <a:pt x="397915" y="493198"/>
                      <a:pt x="391132" y="499227"/>
                    </a:cubicBezTo>
                    <a:cubicBezTo>
                      <a:pt x="359480" y="457777"/>
                      <a:pt x="334610" y="402762"/>
                      <a:pt x="302958" y="361313"/>
                    </a:cubicBezTo>
                    <a:cubicBezTo>
                      <a:pt x="267537" y="314588"/>
                      <a:pt x="231363" y="267863"/>
                      <a:pt x="195943" y="221138"/>
                    </a:cubicBezTo>
                    <a:cubicBezTo>
                      <a:pt x="174841" y="193254"/>
                      <a:pt x="172580" y="194761"/>
                      <a:pt x="152233" y="166877"/>
                    </a:cubicBezTo>
                    <a:cubicBezTo>
                      <a:pt x="120580" y="123921"/>
                      <a:pt x="49739" y="90007"/>
                      <a:pt x="0" y="47051"/>
                    </a:cubicBezTo>
                    <a:cubicBezTo>
                      <a:pt x="7536" y="34239"/>
                      <a:pt x="76870" y="16152"/>
                      <a:pt x="106261" y="1833"/>
                    </a:cubicBezTo>
                    <a:cubicBezTo>
                      <a:pt x="121334" y="-4950"/>
                      <a:pt x="120580" y="8616"/>
                      <a:pt x="128870" y="17659"/>
                    </a:cubicBezTo>
                    <a:close/>
                  </a:path>
                </a:pathLst>
              </a:custGeom>
              <a:solidFill>
                <a:srgbClr val="FDFDFC"/>
              </a:solidFill>
              <a:ln w="75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1A597DDE-6ABB-4623-8595-E71395AB521A}"/>
                  </a:ext>
                </a:extLst>
              </p:cNvPr>
              <p:cNvSpPr/>
              <p:nvPr/>
            </p:nvSpPr>
            <p:spPr>
              <a:xfrm>
                <a:off x="3570598" y="1097750"/>
                <a:ext cx="82899" cy="75363"/>
              </a:xfrm>
              <a:custGeom>
                <a:avLst/>
                <a:gdLst>
                  <a:gd name="connsiteX0" fmla="*/ 13565 w 82898"/>
                  <a:gd name="connsiteY0" fmla="*/ 37965 h 75362"/>
                  <a:gd name="connsiteX1" fmla="*/ 0 w 82898"/>
                  <a:gd name="connsiteY1" fmla="*/ 13096 h 75362"/>
                  <a:gd name="connsiteX2" fmla="*/ 14319 w 82898"/>
                  <a:gd name="connsiteY2" fmla="*/ 284 h 75362"/>
                  <a:gd name="connsiteX3" fmla="*/ 82899 w 82898"/>
                  <a:gd name="connsiteY3" fmla="*/ 80169 h 75362"/>
                  <a:gd name="connsiteX4" fmla="*/ 63305 w 82898"/>
                  <a:gd name="connsiteY4" fmla="*/ 56806 h 75362"/>
                  <a:gd name="connsiteX5" fmla="*/ 13565 w 82898"/>
                  <a:gd name="connsiteY5" fmla="*/ 37965 h 753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2898" h="75362">
                    <a:moveTo>
                      <a:pt x="13565" y="37965"/>
                    </a:moveTo>
                    <a:cubicBezTo>
                      <a:pt x="9044" y="29676"/>
                      <a:pt x="4522" y="21386"/>
                      <a:pt x="0" y="13096"/>
                    </a:cubicBezTo>
                    <a:cubicBezTo>
                      <a:pt x="0" y="3299"/>
                      <a:pt x="4522" y="-1223"/>
                      <a:pt x="14319" y="284"/>
                    </a:cubicBezTo>
                    <a:cubicBezTo>
                      <a:pt x="43710" y="4806"/>
                      <a:pt x="89682" y="51531"/>
                      <a:pt x="82899" y="80169"/>
                    </a:cubicBezTo>
                    <a:cubicBezTo>
                      <a:pt x="76870" y="72632"/>
                      <a:pt x="69334" y="64342"/>
                      <a:pt x="63305" y="56806"/>
                    </a:cubicBezTo>
                    <a:cubicBezTo>
                      <a:pt x="51247" y="40226"/>
                      <a:pt x="33160" y="35705"/>
                      <a:pt x="13565" y="37965"/>
                    </a:cubicBezTo>
                    <a:close/>
                  </a:path>
                </a:pathLst>
              </a:custGeom>
              <a:solidFill>
                <a:srgbClr val="D09C6B"/>
              </a:solidFill>
              <a:ln w="75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AC662D98-BB95-451E-9CB9-00C8080B9E77}"/>
                  </a:ext>
                </a:extLst>
              </p:cNvPr>
              <p:cNvSpPr/>
              <p:nvPr/>
            </p:nvSpPr>
            <p:spPr>
              <a:xfrm>
                <a:off x="6016869" y="4298685"/>
                <a:ext cx="422031" cy="406958"/>
              </a:xfrm>
              <a:custGeom>
                <a:avLst/>
                <a:gdLst>
                  <a:gd name="connsiteX0" fmla="*/ 0 w 422030"/>
                  <a:gd name="connsiteY0" fmla="*/ 406958 h 406958"/>
                  <a:gd name="connsiteX1" fmla="*/ 25623 w 422030"/>
                  <a:gd name="connsiteY1" fmla="*/ 372291 h 406958"/>
                  <a:gd name="connsiteX2" fmla="*/ 181624 w 422030"/>
                  <a:gd name="connsiteY2" fmla="*/ 177102 h 406958"/>
                  <a:gd name="connsiteX3" fmla="*/ 277334 w 422030"/>
                  <a:gd name="connsiteY3" fmla="*/ 101740 h 406958"/>
                  <a:gd name="connsiteX4" fmla="*/ 426552 w 422030"/>
                  <a:gd name="connsiteY4" fmla="*/ 0 h 406958"/>
                  <a:gd name="connsiteX5" fmla="*/ 200465 w 422030"/>
                  <a:gd name="connsiteY5" fmla="*/ 189160 h 406958"/>
                  <a:gd name="connsiteX6" fmla="*/ 0 w 422030"/>
                  <a:gd name="connsiteY6" fmla="*/ 406958 h 4069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22030" h="406958">
                    <a:moveTo>
                      <a:pt x="0" y="406958"/>
                    </a:moveTo>
                    <a:cubicBezTo>
                      <a:pt x="8290" y="395654"/>
                      <a:pt x="16580" y="383596"/>
                      <a:pt x="25623" y="372291"/>
                    </a:cubicBezTo>
                    <a:cubicBezTo>
                      <a:pt x="77623" y="307479"/>
                      <a:pt x="128870" y="241914"/>
                      <a:pt x="181624" y="177102"/>
                    </a:cubicBezTo>
                    <a:cubicBezTo>
                      <a:pt x="207247" y="144696"/>
                      <a:pt x="243421" y="125102"/>
                      <a:pt x="277334" y="101740"/>
                    </a:cubicBezTo>
                    <a:cubicBezTo>
                      <a:pt x="327074" y="67826"/>
                      <a:pt x="375306" y="32406"/>
                      <a:pt x="426552" y="0"/>
                    </a:cubicBezTo>
                    <a:cubicBezTo>
                      <a:pt x="348929" y="60290"/>
                      <a:pt x="274320" y="125102"/>
                      <a:pt x="200465" y="189160"/>
                    </a:cubicBezTo>
                    <a:cubicBezTo>
                      <a:pt x="125102" y="254726"/>
                      <a:pt x="70841" y="338378"/>
                      <a:pt x="0" y="406958"/>
                    </a:cubicBezTo>
                    <a:close/>
                  </a:path>
                </a:pathLst>
              </a:custGeom>
              <a:solidFill>
                <a:srgbClr val="4C6E22"/>
              </a:solidFill>
              <a:ln w="75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E4EB2E9C-5942-4E52-AAB6-D3A19ECF9261}"/>
                  </a:ext>
                </a:extLst>
              </p:cNvPr>
              <p:cNvSpPr/>
              <p:nvPr/>
            </p:nvSpPr>
            <p:spPr>
              <a:xfrm>
                <a:off x="3623734" y="3717651"/>
                <a:ext cx="859134" cy="874207"/>
              </a:xfrm>
              <a:custGeom>
                <a:avLst/>
                <a:gdLst>
                  <a:gd name="connsiteX0" fmla="*/ 862519 w 859134"/>
                  <a:gd name="connsiteY0" fmla="*/ 305960 h 874206"/>
                  <a:gd name="connsiteX1" fmla="*/ 439735 w 859134"/>
                  <a:gd name="connsiteY1" fmla="*/ 869673 h 874206"/>
                  <a:gd name="connsiteX2" fmla="*/ 406575 w 859134"/>
                  <a:gd name="connsiteY2" fmla="*/ 872687 h 874206"/>
                  <a:gd name="connsiteX3" fmla="*/ 12429 w 859134"/>
                  <a:gd name="connsiteY3" fmla="*/ 535816 h 874206"/>
                  <a:gd name="connsiteX4" fmla="*/ 8661 w 859134"/>
                  <a:gd name="connsiteY4" fmla="*/ 504164 h 874206"/>
                  <a:gd name="connsiteX5" fmla="*/ 466865 w 859134"/>
                  <a:gd name="connsiteY5" fmla="*/ 6017 h 874206"/>
                  <a:gd name="connsiteX6" fmla="*/ 489474 w 859134"/>
                  <a:gd name="connsiteY6" fmla="*/ 6017 h 874206"/>
                  <a:gd name="connsiteX7" fmla="*/ 849708 w 859134"/>
                  <a:gd name="connsiteY7" fmla="*/ 287873 h 874206"/>
                  <a:gd name="connsiteX8" fmla="*/ 862519 w 859134"/>
                  <a:gd name="connsiteY8" fmla="*/ 305960 h 8742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59134" h="874206">
                    <a:moveTo>
                      <a:pt x="862519" y="305960"/>
                    </a:moveTo>
                    <a:cubicBezTo>
                      <a:pt x="862519" y="311235"/>
                      <a:pt x="484952" y="801092"/>
                      <a:pt x="439735" y="869673"/>
                    </a:cubicBezTo>
                    <a:cubicBezTo>
                      <a:pt x="429938" y="883991"/>
                      <a:pt x="420894" y="886253"/>
                      <a:pt x="406575" y="872687"/>
                    </a:cubicBezTo>
                    <a:cubicBezTo>
                      <a:pt x="365879" y="835759"/>
                      <a:pt x="60661" y="575004"/>
                      <a:pt x="12429" y="535816"/>
                    </a:cubicBezTo>
                    <a:cubicBezTo>
                      <a:pt x="371" y="526019"/>
                      <a:pt x="-6412" y="519990"/>
                      <a:pt x="8661" y="504164"/>
                    </a:cubicBezTo>
                    <a:cubicBezTo>
                      <a:pt x="82516" y="425787"/>
                      <a:pt x="422401" y="55756"/>
                      <a:pt x="466865" y="6017"/>
                    </a:cubicBezTo>
                    <a:cubicBezTo>
                      <a:pt x="475909" y="-3781"/>
                      <a:pt x="481184" y="-12"/>
                      <a:pt x="489474" y="6017"/>
                    </a:cubicBezTo>
                    <a:cubicBezTo>
                      <a:pt x="547503" y="51988"/>
                      <a:pt x="788664" y="238887"/>
                      <a:pt x="849708" y="287873"/>
                    </a:cubicBezTo>
                    <a:cubicBezTo>
                      <a:pt x="855737" y="291641"/>
                      <a:pt x="861766" y="296917"/>
                      <a:pt x="862519" y="30596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75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664322D6-1779-4D1A-9BDA-3A5B5647EED3}"/>
                  </a:ext>
                </a:extLst>
              </p:cNvPr>
              <p:cNvSpPr/>
              <p:nvPr/>
            </p:nvSpPr>
            <p:spPr>
              <a:xfrm>
                <a:off x="2594320" y="785152"/>
                <a:ext cx="1439426" cy="5335675"/>
              </a:xfrm>
              <a:custGeom>
                <a:avLst/>
                <a:gdLst>
                  <a:gd name="connsiteX0" fmla="*/ 1105148 w 1439426"/>
                  <a:gd name="connsiteY0" fmla="*/ 633173 h 5335674"/>
                  <a:gd name="connsiteX1" fmla="*/ 1204626 w 1439426"/>
                  <a:gd name="connsiteY1" fmla="*/ 891667 h 5335674"/>
                  <a:gd name="connsiteX2" fmla="*/ 1240047 w 1439426"/>
                  <a:gd name="connsiteY2" fmla="*/ 1288828 h 5335674"/>
                  <a:gd name="connsiteX3" fmla="*/ 1202365 w 1439426"/>
                  <a:gd name="connsiteY3" fmla="*/ 2087672 h 5335674"/>
                  <a:gd name="connsiteX4" fmla="*/ 1221960 w 1439426"/>
                  <a:gd name="connsiteY4" fmla="*/ 2172832 h 5335674"/>
                  <a:gd name="connsiteX5" fmla="*/ 1446540 w 1439426"/>
                  <a:gd name="connsiteY5" fmla="*/ 2548138 h 5335674"/>
                  <a:gd name="connsiteX6" fmla="*/ 1415642 w 1439426"/>
                  <a:gd name="connsiteY6" fmla="*/ 2575268 h 5335674"/>
                  <a:gd name="connsiteX7" fmla="*/ 1337265 w 1439426"/>
                  <a:gd name="connsiteY7" fmla="*/ 2654399 h 5335674"/>
                  <a:gd name="connsiteX8" fmla="*/ 1208394 w 1439426"/>
                  <a:gd name="connsiteY8" fmla="*/ 2741066 h 5335674"/>
                  <a:gd name="connsiteX9" fmla="*/ 1094597 w 1439426"/>
                  <a:gd name="connsiteY9" fmla="*/ 2789298 h 5335674"/>
                  <a:gd name="connsiteX10" fmla="*/ 1078017 w 1439426"/>
                  <a:gd name="connsiteY10" fmla="*/ 2778747 h 5335674"/>
                  <a:gd name="connsiteX11" fmla="*/ 1062191 w 1439426"/>
                  <a:gd name="connsiteY11" fmla="*/ 2767443 h 5335674"/>
                  <a:gd name="connsiteX12" fmla="*/ 983814 w 1439426"/>
                  <a:gd name="connsiteY12" fmla="*/ 2797588 h 5335674"/>
                  <a:gd name="connsiteX13" fmla="*/ 960451 w 1439426"/>
                  <a:gd name="connsiteY13" fmla="*/ 2822458 h 5335674"/>
                  <a:gd name="connsiteX14" fmla="*/ 842132 w 1439426"/>
                  <a:gd name="connsiteY14" fmla="*/ 3279909 h 5335674"/>
                  <a:gd name="connsiteX15" fmla="*/ 697436 w 1439426"/>
                  <a:gd name="connsiteY15" fmla="*/ 3891853 h 5335674"/>
                  <a:gd name="connsiteX16" fmla="*/ 542189 w 1439426"/>
                  <a:gd name="connsiteY16" fmla="*/ 4328957 h 5335674"/>
                  <a:gd name="connsiteX17" fmla="*/ 536913 w 1439426"/>
                  <a:gd name="connsiteY17" fmla="*/ 4356841 h 5335674"/>
                  <a:gd name="connsiteX18" fmla="*/ 584392 w 1439426"/>
                  <a:gd name="connsiteY18" fmla="*/ 4965018 h 5335674"/>
                  <a:gd name="connsiteX19" fmla="*/ 595696 w 1439426"/>
                  <a:gd name="connsiteY19" fmla="*/ 4988380 h 5335674"/>
                  <a:gd name="connsiteX20" fmla="*/ 707987 w 1439426"/>
                  <a:gd name="connsiteY20" fmla="*/ 5093134 h 5335674"/>
                  <a:gd name="connsiteX21" fmla="*/ 720798 w 1439426"/>
                  <a:gd name="connsiteY21" fmla="*/ 5114236 h 5335674"/>
                  <a:gd name="connsiteX22" fmla="*/ 564044 w 1439426"/>
                  <a:gd name="connsiteY22" fmla="*/ 5210700 h 5335674"/>
                  <a:gd name="connsiteX23" fmla="*/ 503754 w 1439426"/>
                  <a:gd name="connsiteY23" fmla="*/ 5274758 h 5335674"/>
                  <a:gd name="connsiteX24" fmla="*/ 477377 w 1439426"/>
                  <a:gd name="connsiteY24" fmla="*/ 5295860 h 5335674"/>
                  <a:gd name="connsiteX25" fmla="*/ 64390 w 1439426"/>
                  <a:gd name="connsiteY25" fmla="*/ 5333541 h 5335674"/>
                  <a:gd name="connsiteX26" fmla="*/ 3346 w 1439426"/>
                  <a:gd name="connsiteY26" fmla="*/ 5308671 h 5335674"/>
                  <a:gd name="connsiteX27" fmla="*/ 13143 w 1439426"/>
                  <a:gd name="connsiteY27" fmla="*/ 5171511 h 5335674"/>
                  <a:gd name="connsiteX28" fmla="*/ 32737 w 1439426"/>
                  <a:gd name="connsiteY28" fmla="*/ 4903220 h 5335674"/>
                  <a:gd name="connsiteX29" fmla="*/ 50824 w 1439426"/>
                  <a:gd name="connsiteY29" fmla="*/ 4609306 h 5335674"/>
                  <a:gd name="connsiteX30" fmla="*/ 118651 w 1439426"/>
                  <a:gd name="connsiteY30" fmla="*/ 3981535 h 5335674"/>
                  <a:gd name="connsiteX31" fmla="*/ 202303 w 1439426"/>
                  <a:gd name="connsiteY31" fmla="*/ 3383156 h 5335674"/>
                  <a:gd name="connsiteX32" fmla="*/ 228680 w 1439426"/>
                  <a:gd name="connsiteY32" fmla="*/ 3218865 h 5335674"/>
                  <a:gd name="connsiteX33" fmla="*/ 219637 w 1439426"/>
                  <a:gd name="connsiteY33" fmla="*/ 3083966 h 5335674"/>
                  <a:gd name="connsiteX34" fmla="*/ 180448 w 1439426"/>
                  <a:gd name="connsiteY34" fmla="*/ 2809646 h 5335674"/>
                  <a:gd name="connsiteX35" fmla="*/ 132216 w 1439426"/>
                  <a:gd name="connsiteY35" fmla="*/ 2729008 h 5335674"/>
                  <a:gd name="connsiteX36" fmla="*/ 62882 w 1439426"/>
                  <a:gd name="connsiteY36" fmla="*/ 2694341 h 5335674"/>
                  <a:gd name="connsiteX37" fmla="*/ 43288 w 1439426"/>
                  <a:gd name="connsiteY37" fmla="*/ 2661182 h 5335674"/>
                  <a:gd name="connsiteX38" fmla="*/ 86245 w 1439426"/>
                  <a:gd name="connsiteY38" fmla="*/ 2230861 h 5335674"/>
                  <a:gd name="connsiteX39" fmla="*/ 226419 w 1439426"/>
                  <a:gd name="connsiteY39" fmla="*/ 1802047 h 5335674"/>
                  <a:gd name="connsiteX40" fmla="*/ 226419 w 1439426"/>
                  <a:gd name="connsiteY40" fmla="*/ 1632482 h 5335674"/>
                  <a:gd name="connsiteX41" fmla="*/ 189492 w 1439426"/>
                  <a:gd name="connsiteY41" fmla="*/ 1407147 h 5335674"/>
                  <a:gd name="connsiteX42" fmla="*/ 151810 w 1439426"/>
                  <a:gd name="connsiteY42" fmla="*/ 991899 h 5335674"/>
                  <a:gd name="connsiteX43" fmla="*/ 154071 w 1439426"/>
                  <a:gd name="connsiteY43" fmla="*/ 777869 h 5335674"/>
                  <a:gd name="connsiteX44" fmla="*/ 197028 w 1439426"/>
                  <a:gd name="connsiteY44" fmla="*/ 533694 h 5335674"/>
                  <a:gd name="connsiteX45" fmla="*/ 307811 w 1439426"/>
                  <a:gd name="connsiteY45" fmla="*/ 331722 h 5335674"/>
                  <a:gd name="connsiteX46" fmla="*/ 498478 w 1439426"/>
                  <a:gd name="connsiteY46" fmla="*/ 104881 h 5335674"/>
                  <a:gd name="connsiteX47" fmla="*/ 576856 w 1439426"/>
                  <a:gd name="connsiteY47" fmla="*/ 19721 h 5335674"/>
                  <a:gd name="connsiteX48" fmla="*/ 631870 w 1439426"/>
                  <a:gd name="connsiteY48" fmla="*/ 12185 h 5335674"/>
                  <a:gd name="connsiteX49" fmla="*/ 765262 w 1439426"/>
                  <a:gd name="connsiteY49" fmla="*/ 108649 h 5335674"/>
                  <a:gd name="connsiteX50" fmla="*/ 970249 w 1439426"/>
                  <a:gd name="connsiteY50" fmla="*/ 375433 h 5335674"/>
                  <a:gd name="connsiteX51" fmla="*/ 1105148 w 1439426"/>
                  <a:gd name="connsiteY51" fmla="*/ 633173 h 5335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</a:cxnLst>
                <a:rect l="l" t="t" r="r" b="b"/>
                <a:pathLst>
                  <a:path w="1439426" h="5335674">
                    <a:moveTo>
                      <a:pt x="1105148" y="633173"/>
                    </a:moveTo>
                    <a:cubicBezTo>
                      <a:pt x="1142075" y="717579"/>
                      <a:pt x="1188047" y="799724"/>
                      <a:pt x="1204626" y="891667"/>
                    </a:cubicBezTo>
                    <a:cubicBezTo>
                      <a:pt x="1228742" y="1022798"/>
                      <a:pt x="1249090" y="1153929"/>
                      <a:pt x="1240047" y="1288828"/>
                    </a:cubicBezTo>
                    <a:cubicBezTo>
                      <a:pt x="1226482" y="1478742"/>
                      <a:pt x="1205380" y="2010802"/>
                      <a:pt x="1202365" y="2087672"/>
                    </a:cubicBezTo>
                    <a:cubicBezTo>
                      <a:pt x="1200858" y="2117817"/>
                      <a:pt x="1208394" y="2145701"/>
                      <a:pt x="1221960" y="2172832"/>
                    </a:cubicBezTo>
                    <a:cubicBezTo>
                      <a:pt x="1245322" y="2220310"/>
                      <a:pt x="1398308" y="2468253"/>
                      <a:pt x="1446540" y="2548138"/>
                    </a:cubicBezTo>
                    <a:cubicBezTo>
                      <a:pt x="1440511" y="2561703"/>
                      <a:pt x="1425439" y="2564718"/>
                      <a:pt x="1415642" y="2575268"/>
                    </a:cubicBezTo>
                    <a:cubicBezTo>
                      <a:pt x="1390772" y="2602399"/>
                      <a:pt x="1362888" y="2627268"/>
                      <a:pt x="1337265" y="2654399"/>
                    </a:cubicBezTo>
                    <a:cubicBezTo>
                      <a:pt x="1307120" y="2687559"/>
                      <a:pt x="1216684" y="2740312"/>
                      <a:pt x="1208394" y="2741066"/>
                    </a:cubicBezTo>
                    <a:cubicBezTo>
                      <a:pt x="1170713" y="2756892"/>
                      <a:pt x="1132278" y="2773472"/>
                      <a:pt x="1094597" y="2789298"/>
                    </a:cubicBezTo>
                    <a:cubicBezTo>
                      <a:pt x="1082539" y="2794574"/>
                      <a:pt x="1074249" y="2797588"/>
                      <a:pt x="1078017" y="2778747"/>
                    </a:cubicBezTo>
                    <a:cubicBezTo>
                      <a:pt x="1081032" y="2764429"/>
                      <a:pt x="1073495" y="2763675"/>
                      <a:pt x="1062191" y="2767443"/>
                    </a:cubicBezTo>
                    <a:cubicBezTo>
                      <a:pt x="1035814" y="2777240"/>
                      <a:pt x="1009437" y="2787037"/>
                      <a:pt x="983814" y="2797588"/>
                    </a:cubicBezTo>
                    <a:cubicBezTo>
                      <a:pt x="971756" y="2802110"/>
                      <a:pt x="964220" y="2809646"/>
                      <a:pt x="960451" y="2822458"/>
                    </a:cubicBezTo>
                    <a:cubicBezTo>
                      <a:pt x="921263" y="2974690"/>
                      <a:pt x="879813" y="3126923"/>
                      <a:pt x="842132" y="3279909"/>
                    </a:cubicBezTo>
                    <a:cubicBezTo>
                      <a:pt x="792393" y="3483388"/>
                      <a:pt x="748682" y="3688374"/>
                      <a:pt x="697436" y="3891853"/>
                    </a:cubicBezTo>
                    <a:cubicBezTo>
                      <a:pt x="675581" y="3980028"/>
                      <a:pt x="569319" y="4270928"/>
                      <a:pt x="542189" y="4328957"/>
                    </a:cubicBezTo>
                    <a:cubicBezTo>
                      <a:pt x="537667" y="4338000"/>
                      <a:pt x="536160" y="4347044"/>
                      <a:pt x="536913" y="4356841"/>
                    </a:cubicBezTo>
                    <a:cubicBezTo>
                      <a:pt x="552740" y="4559567"/>
                      <a:pt x="568566" y="4762292"/>
                      <a:pt x="584392" y="4965018"/>
                    </a:cubicBezTo>
                    <a:cubicBezTo>
                      <a:pt x="585145" y="4974815"/>
                      <a:pt x="588160" y="4981598"/>
                      <a:pt x="595696" y="4988380"/>
                    </a:cubicBezTo>
                    <a:cubicBezTo>
                      <a:pt x="633378" y="5023047"/>
                      <a:pt x="671059" y="5057714"/>
                      <a:pt x="707987" y="5093134"/>
                    </a:cubicBezTo>
                    <a:cubicBezTo>
                      <a:pt x="714016" y="5099163"/>
                      <a:pt x="720798" y="5104439"/>
                      <a:pt x="720798" y="5114236"/>
                    </a:cubicBezTo>
                    <a:cubicBezTo>
                      <a:pt x="720045" y="5130062"/>
                      <a:pt x="607754" y="5185830"/>
                      <a:pt x="564044" y="5210700"/>
                    </a:cubicBezTo>
                    <a:cubicBezTo>
                      <a:pt x="537667" y="5226526"/>
                      <a:pt x="513551" y="5243106"/>
                      <a:pt x="503754" y="5274758"/>
                    </a:cubicBezTo>
                    <a:cubicBezTo>
                      <a:pt x="499986" y="5287570"/>
                      <a:pt x="489435" y="5293599"/>
                      <a:pt x="477377" y="5295860"/>
                    </a:cubicBezTo>
                    <a:cubicBezTo>
                      <a:pt x="340971" y="5320729"/>
                      <a:pt x="204564" y="5350874"/>
                      <a:pt x="64390" y="5333541"/>
                    </a:cubicBezTo>
                    <a:cubicBezTo>
                      <a:pt x="53839" y="5332034"/>
                      <a:pt x="7114" y="5323744"/>
                      <a:pt x="3346" y="5308671"/>
                    </a:cubicBezTo>
                    <a:cubicBezTo>
                      <a:pt x="-6451" y="5261947"/>
                      <a:pt x="7868" y="5216729"/>
                      <a:pt x="13143" y="5171511"/>
                    </a:cubicBezTo>
                    <a:cubicBezTo>
                      <a:pt x="23694" y="5082583"/>
                      <a:pt x="38013" y="4994409"/>
                      <a:pt x="32737" y="4903220"/>
                    </a:cubicBezTo>
                    <a:cubicBezTo>
                      <a:pt x="26708" y="4805249"/>
                      <a:pt x="46303" y="4707277"/>
                      <a:pt x="50824" y="4609306"/>
                    </a:cubicBezTo>
                    <a:cubicBezTo>
                      <a:pt x="56100" y="4494755"/>
                      <a:pt x="108100" y="4077246"/>
                      <a:pt x="118651" y="3981535"/>
                    </a:cubicBezTo>
                    <a:cubicBezTo>
                      <a:pt x="140506" y="3781071"/>
                      <a:pt x="175926" y="3582867"/>
                      <a:pt x="202303" y="3383156"/>
                    </a:cubicBezTo>
                    <a:cubicBezTo>
                      <a:pt x="209086" y="3328141"/>
                      <a:pt x="219637" y="3273880"/>
                      <a:pt x="228680" y="3218865"/>
                    </a:cubicBezTo>
                    <a:cubicBezTo>
                      <a:pt x="236216" y="3172894"/>
                      <a:pt x="234709" y="3127677"/>
                      <a:pt x="219637" y="3083966"/>
                    </a:cubicBezTo>
                    <a:cubicBezTo>
                      <a:pt x="188738" y="2995038"/>
                      <a:pt x="176680" y="2903849"/>
                      <a:pt x="180448" y="2809646"/>
                    </a:cubicBezTo>
                    <a:cubicBezTo>
                      <a:pt x="183463" y="2741820"/>
                      <a:pt x="190245" y="2761414"/>
                      <a:pt x="132216" y="2729008"/>
                    </a:cubicBezTo>
                    <a:cubicBezTo>
                      <a:pt x="109607" y="2716196"/>
                      <a:pt x="86245" y="2704892"/>
                      <a:pt x="62882" y="2694341"/>
                    </a:cubicBezTo>
                    <a:cubicBezTo>
                      <a:pt x="47810" y="2687559"/>
                      <a:pt x="42534" y="2677761"/>
                      <a:pt x="43288" y="2661182"/>
                    </a:cubicBezTo>
                    <a:cubicBezTo>
                      <a:pt x="48563" y="2601645"/>
                      <a:pt x="76448" y="2314513"/>
                      <a:pt x="86245" y="2230861"/>
                    </a:cubicBezTo>
                    <a:cubicBezTo>
                      <a:pt x="93781" y="2167556"/>
                      <a:pt x="197782" y="1884946"/>
                      <a:pt x="226419" y="1802047"/>
                    </a:cubicBezTo>
                    <a:cubicBezTo>
                      <a:pt x="245260" y="1746279"/>
                      <a:pt x="247521" y="1689004"/>
                      <a:pt x="226419" y="1632482"/>
                    </a:cubicBezTo>
                    <a:cubicBezTo>
                      <a:pt x="198535" y="1559380"/>
                      <a:pt x="196274" y="1483264"/>
                      <a:pt x="189492" y="1407147"/>
                    </a:cubicBezTo>
                    <a:cubicBezTo>
                      <a:pt x="176680" y="1268480"/>
                      <a:pt x="165376" y="1130566"/>
                      <a:pt x="151810" y="991899"/>
                    </a:cubicBezTo>
                    <a:cubicBezTo>
                      <a:pt x="145028" y="920305"/>
                      <a:pt x="144274" y="849464"/>
                      <a:pt x="154071" y="777869"/>
                    </a:cubicBezTo>
                    <a:cubicBezTo>
                      <a:pt x="165376" y="695724"/>
                      <a:pt x="171405" y="613579"/>
                      <a:pt x="197028" y="533694"/>
                    </a:cubicBezTo>
                    <a:cubicBezTo>
                      <a:pt x="221144" y="458332"/>
                      <a:pt x="253550" y="390505"/>
                      <a:pt x="307811" y="331722"/>
                    </a:cubicBezTo>
                    <a:cubicBezTo>
                      <a:pt x="374884" y="259374"/>
                      <a:pt x="434420" y="180244"/>
                      <a:pt x="498478" y="104881"/>
                    </a:cubicBezTo>
                    <a:cubicBezTo>
                      <a:pt x="523348" y="75489"/>
                      <a:pt x="550479" y="47605"/>
                      <a:pt x="576856" y="19721"/>
                    </a:cubicBezTo>
                    <a:cubicBezTo>
                      <a:pt x="600972" y="-5149"/>
                      <a:pt x="605493" y="-5149"/>
                      <a:pt x="631870" y="12185"/>
                    </a:cubicBezTo>
                    <a:cubicBezTo>
                      <a:pt x="686885" y="41576"/>
                      <a:pt x="734364" y="70214"/>
                      <a:pt x="765262" y="108649"/>
                    </a:cubicBezTo>
                    <a:cubicBezTo>
                      <a:pt x="836103" y="195316"/>
                      <a:pt x="903176" y="285751"/>
                      <a:pt x="970249" y="375433"/>
                    </a:cubicBezTo>
                    <a:cubicBezTo>
                      <a:pt x="983060" y="392013"/>
                      <a:pt x="1077264" y="570622"/>
                      <a:pt x="1105148" y="633173"/>
                    </a:cubicBezTo>
                    <a:close/>
                  </a:path>
                </a:pathLst>
              </a:custGeom>
              <a:solidFill>
                <a:srgbClr val="1E1B1A"/>
              </a:solidFill>
              <a:ln w="75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19D6C2DA-011D-402A-99B3-747112E2D41F}"/>
              </a:ext>
            </a:extLst>
          </p:cNvPr>
          <p:cNvSpPr/>
          <p:nvPr/>
        </p:nvSpPr>
        <p:spPr>
          <a:xfrm rot="2142109">
            <a:off x="7449167" y="4076401"/>
            <a:ext cx="313629" cy="313629"/>
          </a:xfrm>
          <a:custGeom>
            <a:avLst/>
            <a:gdLst>
              <a:gd name="connsiteX0" fmla="*/ 928114 w 1777040"/>
              <a:gd name="connsiteY0" fmla="*/ 948920 h 1777040"/>
              <a:gd name="connsiteX1" fmla="*/ 1053905 w 1777040"/>
              <a:gd name="connsiteY1" fmla="*/ 1066101 h 1777040"/>
              <a:gd name="connsiteX2" fmla="*/ 986530 w 1777040"/>
              <a:gd name="connsiteY2" fmla="*/ 1197557 h 1777040"/>
              <a:gd name="connsiteX3" fmla="*/ 928114 w 1777040"/>
              <a:gd name="connsiteY3" fmla="*/ 1219808 h 1777040"/>
              <a:gd name="connsiteX4" fmla="*/ 846152 w 1777040"/>
              <a:gd name="connsiteY4" fmla="*/ 557870 h 1777040"/>
              <a:gd name="connsiteX5" fmla="*/ 846152 w 1777040"/>
              <a:gd name="connsiteY5" fmla="*/ 814036 h 1777040"/>
              <a:gd name="connsiteX6" fmla="*/ 722979 w 1777040"/>
              <a:gd name="connsiteY6" fmla="*/ 710937 h 1777040"/>
              <a:gd name="connsiteX7" fmla="*/ 790354 w 1777040"/>
              <a:gd name="connsiteY7" fmla="*/ 579481 h 1777040"/>
              <a:gd name="connsiteX8" fmla="*/ 846152 w 1777040"/>
              <a:gd name="connsiteY8" fmla="*/ 557870 h 1777040"/>
              <a:gd name="connsiteX9" fmla="*/ 846152 w 1777040"/>
              <a:gd name="connsiteY9" fmla="*/ 396255 h 1777040"/>
              <a:gd name="connsiteX10" fmla="*/ 846152 w 1777040"/>
              <a:gd name="connsiteY10" fmla="*/ 443331 h 1777040"/>
              <a:gd name="connsiteX11" fmla="*/ 710810 w 1777040"/>
              <a:gd name="connsiteY11" fmla="*/ 488548 h 1777040"/>
              <a:gd name="connsiteX12" fmla="*/ 588788 w 1777040"/>
              <a:gd name="connsiteY12" fmla="*/ 724803 h 1777040"/>
              <a:gd name="connsiteX13" fmla="*/ 846152 w 1777040"/>
              <a:gd name="connsiteY13" fmla="*/ 926937 h 1777040"/>
              <a:gd name="connsiteX14" fmla="*/ 846152 w 1777040"/>
              <a:gd name="connsiteY14" fmla="*/ 1219100 h 1777040"/>
              <a:gd name="connsiteX15" fmla="*/ 814851 w 1777040"/>
              <a:gd name="connsiteY15" fmla="*/ 1209777 h 1777040"/>
              <a:gd name="connsiteX16" fmla="*/ 721426 w 1777040"/>
              <a:gd name="connsiteY16" fmla="*/ 1089766 h 1777040"/>
              <a:gd name="connsiteX17" fmla="*/ 585984 w 1777040"/>
              <a:gd name="connsiteY17" fmla="*/ 1093287 h 1777040"/>
              <a:gd name="connsiteX18" fmla="*/ 755174 w 1777040"/>
              <a:gd name="connsiteY18" fmla="*/ 1310620 h 1777040"/>
              <a:gd name="connsiteX19" fmla="*/ 846152 w 1777040"/>
              <a:gd name="connsiteY19" fmla="*/ 1333664 h 1777040"/>
              <a:gd name="connsiteX20" fmla="*/ 846152 w 1777040"/>
              <a:gd name="connsiteY20" fmla="*/ 1380783 h 1777040"/>
              <a:gd name="connsiteX21" fmla="*/ 928114 w 1777040"/>
              <a:gd name="connsiteY21" fmla="*/ 1380783 h 1777040"/>
              <a:gd name="connsiteX22" fmla="*/ 928114 w 1777040"/>
              <a:gd name="connsiteY22" fmla="*/ 1333967 h 1777040"/>
              <a:gd name="connsiteX23" fmla="*/ 1066075 w 1777040"/>
              <a:gd name="connsiteY23" fmla="*/ 1288490 h 1777040"/>
              <a:gd name="connsiteX24" fmla="*/ 1188088 w 1777040"/>
              <a:gd name="connsiteY24" fmla="*/ 1050431 h 1777040"/>
              <a:gd name="connsiteX25" fmla="*/ 928114 w 1777040"/>
              <a:gd name="connsiteY25" fmla="*/ 830839 h 1777040"/>
              <a:gd name="connsiteX26" fmla="*/ 928114 w 1777040"/>
              <a:gd name="connsiteY26" fmla="*/ 557383 h 1777040"/>
              <a:gd name="connsiteX27" fmla="*/ 962033 w 1777040"/>
              <a:gd name="connsiteY27" fmla="*/ 567261 h 1777040"/>
              <a:gd name="connsiteX28" fmla="*/ 1055458 w 1777040"/>
              <a:gd name="connsiteY28" fmla="*/ 687272 h 1777040"/>
              <a:gd name="connsiteX29" fmla="*/ 1190900 w 1777040"/>
              <a:gd name="connsiteY29" fmla="*/ 683751 h 1777040"/>
              <a:gd name="connsiteX30" fmla="*/ 1021710 w 1777040"/>
              <a:gd name="connsiteY30" fmla="*/ 466419 h 1777040"/>
              <a:gd name="connsiteX31" fmla="*/ 928114 w 1777040"/>
              <a:gd name="connsiteY31" fmla="*/ 443048 h 1777040"/>
              <a:gd name="connsiteX32" fmla="*/ 928114 w 1777040"/>
              <a:gd name="connsiteY32" fmla="*/ 396255 h 1777040"/>
              <a:gd name="connsiteX33" fmla="*/ 888520 w 1777040"/>
              <a:gd name="connsiteY33" fmla="*/ 143844 h 1777040"/>
              <a:gd name="connsiteX34" fmla="*/ 1633196 w 1777040"/>
              <a:gd name="connsiteY34" fmla="*/ 888520 h 1777040"/>
              <a:gd name="connsiteX35" fmla="*/ 888520 w 1777040"/>
              <a:gd name="connsiteY35" fmla="*/ 1633196 h 1777040"/>
              <a:gd name="connsiteX36" fmla="*/ 143844 w 1777040"/>
              <a:gd name="connsiteY36" fmla="*/ 888520 h 1777040"/>
              <a:gd name="connsiteX37" fmla="*/ 888520 w 1777040"/>
              <a:gd name="connsiteY37" fmla="*/ 143844 h 1777040"/>
              <a:gd name="connsiteX38" fmla="*/ 888520 w 1777040"/>
              <a:gd name="connsiteY38" fmla="*/ 110563 h 1777040"/>
              <a:gd name="connsiteX39" fmla="*/ 110563 w 1777040"/>
              <a:gd name="connsiteY39" fmla="*/ 888520 h 1777040"/>
              <a:gd name="connsiteX40" fmla="*/ 888520 w 1777040"/>
              <a:gd name="connsiteY40" fmla="*/ 1666477 h 1777040"/>
              <a:gd name="connsiteX41" fmla="*/ 1666477 w 1777040"/>
              <a:gd name="connsiteY41" fmla="*/ 888520 h 1777040"/>
              <a:gd name="connsiteX42" fmla="*/ 888520 w 1777040"/>
              <a:gd name="connsiteY42" fmla="*/ 110563 h 1777040"/>
              <a:gd name="connsiteX43" fmla="*/ 888520 w 1777040"/>
              <a:gd name="connsiteY43" fmla="*/ 0 h 1777040"/>
              <a:gd name="connsiteX44" fmla="*/ 1777040 w 1777040"/>
              <a:gd name="connsiteY44" fmla="*/ 888520 h 1777040"/>
              <a:gd name="connsiteX45" fmla="*/ 888520 w 1777040"/>
              <a:gd name="connsiteY45" fmla="*/ 1777040 h 1777040"/>
              <a:gd name="connsiteX46" fmla="*/ 0 w 1777040"/>
              <a:gd name="connsiteY46" fmla="*/ 888520 h 1777040"/>
              <a:gd name="connsiteX47" fmla="*/ 888520 w 1777040"/>
              <a:gd name="connsiteY47" fmla="*/ 0 h 1777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777040" h="1777040">
                <a:moveTo>
                  <a:pt x="928114" y="948920"/>
                </a:moveTo>
                <a:cubicBezTo>
                  <a:pt x="988560" y="968367"/>
                  <a:pt x="1037299" y="998362"/>
                  <a:pt x="1053905" y="1066101"/>
                </a:cubicBezTo>
                <a:cubicBezTo>
                  <a:pt x="1062536" y="1116880"/>
                  <a:pt x="1036615" y="1167455"/>
                  <a:pt x="986530" y="1197557"/>
                </a:cubicBezTo>
                <a:cubicBezTo>
                  <a:pt x="968699" y="1208274"/>
                  <a:pt x="948844" y="1215772"/>
                  <a:pt x="928114" y="1219808"/>
                </a:cubicBezTo>
                <a:close/>
                <a:moveTo>
                  <a:pt x="846152" y="557870"/>
                </a:moveTo>
                <a:lnTo>
                  <a:pt x="846152" y="814036"/>
                </a:lnTo>
                <a:cubicBezTo>
                  <a:pt x="782662" y="799543"/>
                  <a:pt x="733416" y="777195"/>
                  <a:pt x="722979" y="710937"/>
                </a:cubicBezTo>
                <a:cubicBezTo>
                  <a:pt x="714348" y="660159"/>
                  <a:pt x="740269" y="609583"/>
                  <a:pt x="790354" y="579481"/>
                </a:cubicBezTo>
                <a:cubicBezTo>
                  <a:pt x="807423" y="569222"/>
                  <a:pt x="826346" y="561914"/>
                  <a:pt x="846152" y="557870"/>
                </a:cubicBezTo>
                <a:close/>
                <a:moveTo>
                  <a:pt x="846152" y="396255"/>
                </a:moveTo>
                <a:lnTo>
                  <a:pt x="846152" y="443331"/>
                </a:lnTo>
                <a:cubicBezTo>
                  <a:pt x="798092" y="448867"/>
                  <a:pt x="751536" y="464071"/>
                  <a:pt x="710810" y="488548"/>
                </a:cubicBezTo>
                <a:cubicBezTo>
                  <a:pt x="620690" y="542711"/>
                  <a:pt x="573770" y="633476"/>
                  <a:pt x="588788" y="724803"/>
                </a:cubicBezTo>
                <a:cubicBezTo>
                  <a:pt x="624762" y="872148"/>
                  <a:pt x="739108" y="901381"/>
                  <a:pt x="846152" y="926937"/>
                </a:cubicBezTo>
                <a:lnTo>
                  <a:pt x="846152" y="1219100"/>
                </a:lnTo>
                <a:cubicBezTo>
                  <a:pt x="835412" y="1217092"/>
                  <a:pt x="824958" y="1213886"/>
                  <a:pt x="814851" y="1209777"/>
                </a:cubicBezTo>
                <a:cubicBezTo>
                  <a:pt x="759309" y="1187194"/>
                  <a:pt x="723364" y="1141021"/>
                  <a:pt x="721426" y="1089766"/>
                </a:cubicBezTo>
                <a:lnTo>
                  <a:pt x="585984" y="1093287"/>
                </a:lnTo>
                <a:cubicBezTo>
                  <a:pt x="589495" y="1186106"/>
                  <a:pt x="654589" y="1269722"/>
                  <a:pt x="755174" y="1310620"/>
                </a:cubicBezTo>
                <a:cubicBezTo>
                  <a:pt x="784286" y="1322456"/>
                  <a:pt x="814992" y="1330154"/>
                  <a:pt x="846152" y="1333664"/>
                </a:cubicBezTo>
                <a:lnTo>
                  <a:pt x="846152" y="1380783"/>
                </a:lnTo>
                <a:lnTo>
                  <a:pt x="928114" y="1380783"/>
                </a:lnTo>
                <a:lnTo>
                  <a:pt x="928114" y="1333967"/>
                </a:lnTo>
                <a:cubicBezTo>
                  <a:pt x="977103" y="1328719"/>
                  <a:pt x="1024610" y="1313411"/>
                  <a:pt x="1066075" y="1288490"/>
                </a:cubicBezTo>
                <a:cubicBezTo>
                  <a:pt x="1156777" y="1233977"/>
                  <a:pt x="1203719" y="1142387"/>
                  <a:pt x="1188088" y="1050431"/>
                </a:cubicBezTo>
                <a:cubicBezTo>
                  <a:pt x="1143066" y="887876"/>
                  <a:pt x="1031137" y="851889"/>
                  <a:pt x="928114" y="830839"/>
                </a:cubicBezTo>
                <a:lnTo>
                  <a:pt x="928114" y="557383"/>
                </a:lnTo>
                <a:cubicBezTo>
                  <a:pt x="939752" y="559426"/>
                  <a:pt x="951096" y="562815"/>
                  <a:pt x="962033" y="567261"/>
                </a:cubicBezTo>
                <a:cubicBezTo>
                  <a:pt x="1017575" y="589845"/>
                  <a:pt x="1053520" y="636018"/>
                  <a:pt x="1055458" y="687272"/>
                </a:cubicBezTo>
                <a:lnTo>
                  <a:pt x="1190900" y="683751"/>
                </a:lnTo>
                <a:cubicBezTo>
                  <a:pt x="1187389" y="590932"/>
                  <a:pt x="1122295" y="507317"/>
                  <a:pt x="1021710" y="466419"/>
                </a:cubicBezTo>
                <a:cubicBezTo>
                  <a:pt x="991781" y="454250"/>
                  <a:pt x="960166" y="446455"/>
                  <a:pt x="928114" y="443048"/>
                </a:cubicBezTo>
                <a:lnTo>
                  <a:pt x="928114" y="396255"/>
                </a:lnTo>
                <a:close/>
                <a:moveTo>
                  <a:pt x="888520" y="143844"/>
                </a:moveTo>
                <a:cubicBezTo>
                  <a:pt x="1299793" y="143844"/>
                  <a:pt x="1633196" y="477247"/>
                  <a:pt x="1633196" y="888520"/>
                </a:cubicBezTo>
                <a:cubicBezTo>
                  <a:pt x="1633196" y="1299793"/>
                  <a:pt x="1299793" y="1633196"/>
                  <a:pt x="888520" y="1633196"/>
                </a:cubicBezTo>
                <a:cubicBezTo>
                  <a:pt x="477247" y="1633196"/>
                  <a:pt x="143844" y="1299793"/>
                  <a:pt x="143844" y="888520"/>
                </a:cubicBezTo>
                <a:cubicBezTo>
                  <a:pt x="143844" y="477247"/>
                  <a:pt x="477247" y="143844"/>
                  <a:pt x="888520" y="143844"/>
                </a:cubicBezTo>
                <a:close/>
                <a:moveTo>
                  <a:pt x="888520" y="110563"/>
                </a:moveTo>
                <a:cubicBezTo>
                  <a:pt x="458866" y="110563"/>
                  <a:pt x="110563" y="458866"/>
                  <a:pt x="110563" y="888520"/>
                </a:cubicBezTo>
                <a:cubicBezTo>
                  <a:pt x="110563" y="1318174"/>
                  <a:pt x="458866" y="1666477"/>
                  <a:pt x="888520" y="1666477"/>
                </a:cubicBezTo>
                <a:cubicBezTo>
                  <a:pt x="1318174" y="1666477"/>
                  <a:pt x="1666477" y="1318174"/>
                  <a:pt x="1666477" y="888520"/>
                </a:cubicBezTo>
                <a:cubicBezTo>
                  <a:pt x="1666477" y="458866"/>
                  <a:pt x="1318174" y="110563"/>
                  <a:pt x="888520" y="110563"/>
                </a:cubicBezTo>
                <a:close/>
                <a:moveTo>
                  <a:pt x="888520" y="0"/>
                </a:moveTo>
                <a:cubicBezTo>
                  <a:pt x="1379236" y="0"/>
                  <a:pt x="1777040" y="397804"/>
                  <a:pt x="1777040" y="888520"/>
                </a:cubicBezTo>
                <a:cubicBezTo>
                  <a:pt x="1777040" y="1379236"/>
                  <a:pt x="1379236" y="1777040"/>
                  <a:pt x="888520" y="1777040"/>
                </a:cubicBezTo>
                <a:cubicBezTo>
                  <a:pt x="397804" y="1777040"/>
                  <a:pt x="0" y="1379236"/>
                  <a:pt x="0" y="888520"/>
                </a:cubicBezTo>
                <a:cubicBezTo>
                  <a:pt x="0" y="397804"/>
                  <a:pt x="397804" y="0"/>
                  <a:pt x="88852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D4133C0-940D-4C77-861C-A3B4FE5880BC}"/>
              </a:ext>
            </a:extLst>
          </p:cNvPr>
          <p:cNvSpPr txBox="1"/>
          <p:nvPr/>
        </p:nvSpPr>
        <p:spPr>
          <a:xfrm>
            <a:off x="403412" y="2470224"/>
            <a:ext cx="57888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buNone/>
            </a:pPr>
            <a:r>
              <a:rPr lang="bg-BG" sz="1600" b="1" dirty="0" smtClean="0"/>
              <a:t>- </a:t>
            </a:r>
            <a:r>
              <a:rPr lang="bg-BG" sz="1600" b="1" dirty="0" smtClean="0">
                <a:solidFill>
                  <a:schemeClr val="tx2">
                    <a:lumMod val="75000"/>
                  </a:schemeClr>
                </a:solidFill>
              </a:rPr>
              <a:t>ПРИХОДИ ОТ СУБСИДИИ                              920 097 лв.             </a:t>
            </a:r>
          </a:p>
          <a:p>
            <a:pPr>
              <a:buNone/>
            </a:pPr>
            <a:endParaRPr lang="bg-BG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bg-BG" sz="1600" b="1" dirty="0" smtClean="0">
                <a:solidFill>
                  <a:schemeClr val="tx2">
                    <a:lumMod val="75000"/>
                  </a:schemeClr>
                </a:solidFill>
              </a:rPr>
              <a:t>ПРИХОДИ ОТ НАЕМ НА ИМУЩЕСТВО                700 лв.</a:t>
            </a:r>
          </a:p>
          <a:p>
            <a:r>
              <a:rPr lang="bg-BG" sz="16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>
              <a:buFontTx/>
              <a:buChar char="-"/>
            </a:pPr>
            <a:r>
              <a:rPr lang="bg-BG" sz="1600" b="1" dirty="0" smtClean="0">
                <a:solidFill>
                  <a:schemeClr val="tx2">
                    <a:lumMod val="75000"/>
                  </a:schemeClr>
                </a:solidFill>
              </a:rPr>
              <a:t>ДРУГИ НЕПРЕДВИДЕНИ                                     4 860 лв.</a:t>
            </a:r>
            <a:endParaRPr lang="ko-KR" altLang="en-US" sz="1600" b="1" dirty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306D51F-1386-47EF-9B7F-60AB1187F425}"/>
              </a:ext>
            </a:extLst>
          </p:cNvPr>
          <p:cNvSpPr txBox="1"/>
          <p:nvPr/>
        </p:nvSpPr>
        <p:spPr>
          <a:xfrm>
            <a:off x="403412" y="473626"/>
            <a:ext cx="50829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altLang="ko-KR" sz="2400" b="1" u="sng" dirty="0" smtClean="0">
                <a:solidFill>
                  <a:schemeClr val="accent1">
                    <a:lumMod val="50000"/>
                  </a:schemeClr>
                </a:solidFill>
                <a:latin typeface="+mj-lt"/>
                <a:cs typeface="Arial" pitchFamily="34" charset="0"/>
              </a:rPr>
              <a:t>Отчет на прихода – 01.- 03.2021</a:t>
            </a:r>
            <a:endParaRPr lang="ko-KR" altLang="en-US" sz="2400" b="1" u="sng" dirty="0">
              <a:solidFill>
                <a:schemeClr val="accent1">
                  <a:lumMod val="50000"/>
                </a:schemeClr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802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A9DD805-802D-44BE-B991-EC24997F7FF3}"/>
              </a:ext>
            </a:extLst>
          </p:cNvPr>
          <p:cNvSpPr txBox="1"/>
          <p:nvPr/>
        </p:nvSpPr>
        <p:spPr>
          <a:xfrm>
            <a:off x="4840942" y="2070847"/>
            <a:ext cx="6899462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endParaRPr lang="bg-BG" sz="1400" b="1" dirty="0" smtClean="0">
              <a:solidFill>
                <a:schemeClr val="accent2">
                  <a:lumMod val="40000"/>
                  <a:lumOff val="60000"/>
                </a:schemeClr>
              </a:solidFill>
              <a:latin typeface="Times New Roman" pitchFamily="18" charset="0"/>
              <a:ea typeface="Calibri" pitchFamily="34" charset="0"/>
              <a:cs typeface="Arial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bg-BG" sz="1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ea typeface="Calibri" pitchFamily="34" charset="0"/>
                <a:cs typeface="Arial" charset="0"/>
              </a:rPr>
              <a:t>§</a:t>
            </a:r>
            <a:r>
              <a:rPr lang="bg-BG" sz="14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ea typeface="Calibri" pitchFamily="34" charset="0"/>
                <a:cs typeface="Arial" charset="0"/>
              </a:rPr>
              <a:t>01-00  Заплати и възнаграждения за персонала          </a:t>
            </a:r>
            <a:r>
              <a:rPr lang="bg-BG" sz="1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ea typeface="Calibri" pitchFamily="34" charset="0"/>
                <a:cs typeface="Arial" charset="0"/>
              </a:rPr>
              <a:t>                                304 779 лв.                                                                 </a:t>
            </a:r>
            <a:r>
              <a:rPr lang="en-US" sz="1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ea typeface="Calibri" pitchFamily="34" charset="0"/>
                <a:cs typeface="Arial" charset="0"/>
              </a:rPr>
              <a:t>                  </a:t>
            </a:r>
            <a:endParaRPr lang="bg-BG" sz="1400" b="1" dirty="0" smtClean="0">
              <a:solidFill>
                <a:schemeClr val="accent2">
                  <a:lumMod val="40000"/>
                  <a:lumOff val="60000"/>
                </a:schemeClr>
              </a:solidFill>
              <a:latin typeface="Times New Roman" pitchFamily="18" charset="0"/>
              <a:ea typeface="Calibri" pitchFamily="34" charset="0"/>
              <a:cs typeface="Arial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</a:pPr>
            <a:endParaRPr lang="bg-BG" sz="1400" b="1" dirty="0">
              <a:solidFill>
                <a:schemeClr val="accent2">
                  <a:lumMod val="40000"/>
                  <a:lumOff val="60000"/>
                </a:schemeClr>
              </a:solidFill>
              <a:latin typeface="Times New Roman" pitchFamily="18" charset="0"/>
              <a:cs typeface="Arial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bg-BG" sz="1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Calibri" pitchFamily="34" charset="0"/>
              </a:rPr>
              <a:t>§</a:t>
            </a:r>
            <a:r>
              <a:rPr lang="bg-BG" sz="14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Calibri" pitchFamily="34" charset="0"/>
              </a:rPr>
              <a:t>02- 00  Други възнаграждения и плащания на персонала            </a:t>
            </a:r>
            <a:r>
              <a:rPr lang="en-US" sz="14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Calibri" pitchFamily="34" charset="0"/>
              </a:rPr>
              <a:t>         </a:t>
            </a:r>
            <a:r>
              <a:rPr lang="bg-BG" sz="1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Calibri" pitchFamily="34" charset="0"/>
              </a:rPr>
              <a:t>       2 011 лв.</a:t>
            </a:r>
            <a:r>
              <a:rPr lang="en-US" sz="1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Calibri" pitchFamily="34" charset="0"/>
              </a:rPr>
              <a:t>        </a:t>
            </a:r>
            <a:r>
              <a:rPr lang="bg-BG" sz="1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Calibri" pitchFamily="34" charset="0"/>
              </a:rPr>
              <a:t>                                                                                                                                        </a:t>
            </a:r>
            <a:r>
              <a:rPr lang="bg-BG" sz="1400" i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Calibri" pitchFamily="34" charset="0"/>
              </a:rPr>
              <a:t>                                                                             </a:t>
            </a:r>
            <a:endParaRPr lang="bg-BG" sz="1400" i="1" dirty="0">
              <a:solidFill>
                <a:schemeClr val="accent2">
                  <a:lumMod val="40000"/>
                  <a:lumOff val="60000"/>
                </a:schemeClr>
              </a:solidFill>
              <a:latin typeface="Times New Roman" pitchFamily="18" charset="0"/>
              <a:cs typeface="Calibri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bg-BG" sz="1400" i="1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Calibri" pitchFamily="34" charset="0"/>
              </a:rPr>
              <a:t>§</a:t>
            </a:r>
            <a:r>
              <a:rPr lang="bg-BG" sz="1400" i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Calibri" pitchFamily="34" charset="0"/>
              </a:rPr>
              <a:t>02-02 Граждански договор                                                                                         299 лв.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bg-BG" sz="1400" i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Calibri" pitchFamily="34" charset="0"/>
              </a:rPr>
              <a:t>§</a:t>
            </a:r>
            <a:r>
              <a:rPr lang="bg-BG" sz="1400" i="1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Calibri" pitchFamily="34" charset="0"/>
              </a:rPr>
              <a:t>02-05 Изплатени суми от СБКО, за облекло и </a:t>
            </a:r>
            <a:r>
              <a:rPr lang="bg-BG" sz="1400" i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Calibri" pitchFamily="34" charset="0"/>
              </a:rPr>
              <a:t>др. </a:t>
            </a:r>
            <a:r>
              <a:rPr lang="bg-BG" sz="1400" i="1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Calibri" pitchFamily="34" charset="0"/>
              </a:rPr>
              <a:t>на персонала, с </a:t>
            </a:r>
            <a:r>
              <a:rPr lang="bg-BG" sz="1400" i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Calibri" pitchFamily="34" charset="0"/>
              </a:rPr>
              <a:t>х-р </a:t>
            </a:r>
            <a:r>
              <a:rPr lang="bg-BG" sz="1400" i="1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Calibri" pitchFamily="34" charset="0"/>
              </a:rPr>
              <a:t>на възнаграждения                                   </a:t>
            </a:r>
            <a:r>
              <a:rPr lang="bg-BG" sz="1400" i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Calibri" pitchFamily="34" charset="0"/>
              </a:rPr>
              <a:t>                                                                          500 лв.                                                                    </a:t>
            </a:r>
            <a:endParaRPr lang="bg-BG" sz="1400" dirty="0">
              <a:solidFill>
                <a:schemeClr val="accent2">
                  <a:lumMod val="40000"/>
                  <a:lumOff val="60000"/>
                </a:schemeClr>
              </a:solidFill>
              <a:latin typeface="Calibri" pitchFamily="34" charset="0"/>
              <a:cs typeface="Arial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bg-BG" sz="1400" i="1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Calibri" pitchFamily="34" charset="0"/>
              </a:rPr>
              <a:t>§02- 08 Обезщетения на персонала с характер на възнаграждения              </a:t>
            </a:r>
            <a:r>
              <a:rPr lang="bg-BG" sz="1400" i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Calibri" pitchFamily="34" charset="0"/>
              </a:rPr>
              <a:t>                                                                                                                                 </a:t>
            </a:r>
            <a:endParaRPr lang="bg-BG" sz="1400" dirty="0">
              <a:solidFill>
                <a:schemeClr val="accent2">
                  <a:lumMod val="40000"/>
                  <a:lumOff val="60000"/>
                </a:schemeClr>
              </a:solidFill>
              <a:latin typeface="Calibri" pitchFamily="34" charset="0"/>
              <a:cs typeface="Arial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bg-BG" sz="1400" i="1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Calibri" pitchFamily="34" charset="0"/>
              </a:rPr>
              <a:t>§ 02-09  Други плащания и възнаграждения          </a:t>
            </a:r>
            <a:r>
              <a:rPr lang="bg-BG" sz="1400" i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Calibri" pitchFamily="34" charset="0"/>
              </a:rPr>
              <a:t>                                                  1 212 лв.                                                                                                                          </a:t>
            </a:r>
            <a:endParaRPr lang="bg-BG" sz="1400" dirty="0">
              <a:solidFill>
                <a:schemeClr val="accent2">
                  <a:lumMod val="40000"/>
                  <a:lumOff val="60000"/>
                </a:schemeClr>
              </a:solidFill>
              <a:latin typeface="Calibri" pitchFamily="34" charset="0"/>
              <a:cs typeface="Arial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</a:pPr>
            <a:endParaRPr lang="bg-BG" sz="1400" b="1" dirty="0">
              <a:solidFill>
                <a:schemeClr val="accent2">
                  <a:lumMod val="40000"/>
                  <a:lumOff val="60000"/>
                </a:schemeClr>
              </a:solidFill>
              <a:latin typeface="Times New Roman" pitchFamily="18" charset="0"/>
              <a:cs typeface="Calibri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bg-BG" sz="14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Calibri" pitchFamily="34" charset="0"/>
              </a:rPr>
              <a:t>§ 05-00 Задължителни осигурителни вноски   от </a:t>
            </a:r>
            <a:r>
              <a:rPr lang="bg-BG" sz="1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Calibri" pitchFamily="34" charset="0"/>
              </a:rPr>
              <a:t>работодатели                 </a:t>
            </a:r>
            <a:r>
              <a:rPr lang="bg-BG" sz="16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Calibri" pitchFamily="34" charset="0"/>
              </a:rPr>
              <a:t> 67 839 лв</a:t>
            </a:r>
            <a:r>
              <a:rPr lang="bg-BG" sz="1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Calibri" pitchFamily="34" charset="0"/>
              </a:rPr>
              <a:t>.               </a:t>
            </a:r>
            <a:endParaRPr lang="bg-BG" sz="1400" b="1" dirty="0">
              <a:solidFill>
                <a:schemeClr val="accent2">
                  <a:lumMod val="40000"/>
                  <a:lumOff val="60000"/>
                </a:schemeClr>
              </a:solidFill>
              <a:latin typeface="Times New Roman" pitchFamily="18" charset="0"/>
              <a:cs typeface="Calibri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bg-BG" sz="1400" i="1" dirty="0">
                <a:solidFill>
                  <a:schemeClr val="accent2">
                    <a:lumMod val="40000"/>
                    <a:lumOff val="60000"/>
                  </a:schemeClr>
                </a:solidFill>
                <a:latin typeface="+mj-lt"/>
              </a:rPr>
              <a:t>§ 05- 01 </a:t>
            </a:r>
            <a:r>
              <a:rPr lang="bg-BG" sz="1400" i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+mj-lt"/>
              </a:rPr>
              <a:t>ДОО                                                                                                 33938 лв.                                                                            </a:t>
            </a:r>
            <a:r>
              <a:rPr lang="bg-BG" sz="1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+mj-lt"/>
                <a:cs typeface="Calibri" pitchFamily="34" charset="0"/>
              </a:rPr>
              <a:t> </a:t>
            </a:r>
            <a:r>
              <a:rPr lang="bg-BG" sz="1400" i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+mj-lt"/>
              </a:rPr>
              <a:t>                                                                                                                   </a:t>
            </a:r>
            <a:endParaRPr lang="bg-BG" sz="1400" i="1" dirty="0">
              <a:solidFill>
                <a:schemeClr val="accent2">
                  <a:lumMod val="40000"/>
                  <a:lumOff val="60000"/>
                </a:schemeClr>
              </a:solidFill>
              <a:latin typeface="+mj-lt"/>
            </a:endParaRP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bg-BG" sz="1400" i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+mj-lt"/>
                <a:cs typeface="Calibri" pitchFamily="34" charset="0"/>
              </a:rPr>
              <a:t>§ 05-52 </a:t>
            </a:r>
            <a:r>
              <a:rPr lang="bg-BG" sz="1400" i="1" dirty="0">
                <a:solidFill>
                  <a:schemeClr val="accent2">
                    <a:lumMod val="40000"/>
                    <a:lumOff val="60000"/>
                  </a:schemeClr>
                </a:solidFill>
                <a:latin typeface="+mj-lt"/>
                <a:cs typeface="Calibri" pitchFamily="34" charset="0"/>
              </a:rPr>
              <a:t>Учителски пенсионен фонд   </a:t>
            </a:r>
            <a:r>
              <a:rPr lang="bg-BG" sz="1400" i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+mj-lt"/>
                <a:cs typeface="Calibri" pitchFamily="34" charset="0"/>
              </a:rPr>
              <a:t>                                                       11 213 лв.                                    </a:t>
            </a:r>
            <a:r>
              <a:rPr lang="en-US" sz="1400" i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+mj-lt"/>
                <a:cs typeface="Calibri" pitchFamily="34" charset="0"/>
              </a:rPr>
              <a:t>                                                               </a:t>
            </a:r>
            <a:r>
              <a:rPr lang="bg-BG" sz="1400" i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+mj-lt"/>
                <a:cs typeface="Calibri" pitchFamily="34" charset="0"/>
              </a:rPr>
              <a:t>                                             </a:t>
            </a:r>
            <a:endParaRPr lang="bg-BG" sz="1400" dirty="0">
              <a:solidFill>
                <a:schemeClr val="accent2">
                  <a:lumMod val="40000"/>
                  <a:lumOff val="60000"/>
                </a:schemeClr>
              </a:solidFill>
              <a:latin typeface="+mj-lt"/>
              <a:cs typeface="Arial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bg-BG" sz="1400" i="1" dirty="0">
                <a:solidFill>
                  <a:schemeClr val="accent2">
                    <a:lumMod val="40000"/>
                    <a:lumOff val="60000"/>
                  </a:schemeClr>
                </a:solidFill>
                <a:latin typeface="+mj-lt"/>
                <a:cs typeface="Calibri" pitchFamily="34" charset="0"/>
              </a:rPr>
              <a:t>§ 05-60 ЗОВ  </a:t>
            </a:r>
            <a:r>
              <a:rPr lang="bg-BG" sz="1400" i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+mj-lt"/>
                <a:cs typeface="Calibri" pitchFamily="34" charset="0"/>
              </a:rPr>
              <a:t>                                                                                                14 551 лв.                                                                                                                                                          </a:t>
            </a:r>
            <a:r>
              <a:rPr lang="en-US" sz="1400" i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+mj-lt"/>
                <a:cs typeface="Calibri" pitchFamily="34" charset="0"/>
              </a:rPr>
              <a:t> </a:t>
            </a:r>
            <a:r>
              <a:rPr lang="bg-BG" sz="1400" i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+mj-lt"/>
                <a:cs typeface="Calibri" pitchFamily="34" charset="0"/>
              </a:rPr>
              <a:t>                           </a:t>
            </a:r>
            <a:endParaRPr lang="bg-BG" sz="1400" dirty="0">
              <a:solidFill>
                <a:schemeClr val="accent2">
                  <a:lumMod val="40000"/>
                  <a:lumOff val="60000"/>
                </a:schemeClr>
              </a:solidFill>
              <a:latin typeface="+mj-lt"/>
              <a:cs typeface="Arial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bg-BG" sz="1400" i="1" dirty="0">
                <a:solidFill>
                  <a:schemeClr val="accent2">
                    <a:lumMod val="40000"/>
                    <a:lumOff val="60000"/>
                  </a:schemeClr>
                </a:solidFill>
                <a:latin typeface="+mj-lt"/>
                <a:cs typeface="Calibri" pitchFamily="34" charset="0"/>
              </a:rPr>
              <a:t>§ 05 -80 Универсален пенсионен фонд      </a:t>
            </a:r>
            <a:r>
              <a:rPr lang="bg-BG" sz="1400" i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+mj-lt"/>
                <a:cs typeface="Calibri" pitchFamily="34" charset="0"/>
              </a:rPr>
              <a:t>                                                  8 137 лв</a:t>
            </a:r>
            <a:r>
              <a:rPr lang="bg-BG" sz="1400" i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Calibri" pitchFamily="34" charset="0"/>
              </a:rPr>
              <a:t>.                    </a:t>
            </a:r>
            <a:r>
              <a:rPr lang="en-US" sz="1400" i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Calibri" pitchFamily="34" charset="0"/>
              </a:rPr>
              <a:t>     </a:t>
            </a:r>
            <a:r>
              <a:rPr lang="bg-BG" sz="1400" i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Calibri" pitchFamily="34" charset="0"/>
              </a:rPr>
              <a:t>                           </a:t>
            </a:r>
            <a:r>
              <a:rPr lang="en-US" sz="1400" i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Calibri" pitchFamily="34" charset="0"/>
              </a:rPr>
              <a:t> </a:t>
            </a:r>
            <a:r>
              <a:rPr lang="bg-BG" sz="1400" i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Calibri" pitchFamily="34" charset="0"/>
              </a:rPr>
              <a:t>                     </a:t>
            </a:r>
            <a:r>
              <a:rPr lang="en-US" sz="1400" i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Calibri" pitchFamily="34" charset="0"/>
              </a:rPr>
              <a:t> </a:t>
            </a:r>
            <a:endParaRPr lang="bg-BG" sz="1400" i="1" dirty="0">
              <a:solidFill>
                <a:schemeClr val="accent2">
                  <a:lumMod val="40000"/>
                  <a:lumOff val="60000"/>
                </a:schemeClr>
              </a:solidFill>
              <a:latin typeface="Times New Roman" pitchFamily="18" charset="0"/>
              <a:cs typeface="Calibri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740AC5C-3116-4DAB-8F52-1A9CEB2927AF}"/>
              </a:ext>
            </a:extLst>
          </p:cNvPr>
          <p:cNvSpPr txBox="1"/>
          <p:nvPr/>
        </p:nvSpPr>
        <p:spPr>
          <a:xfrm>
            <a:off x="4840942" y="960949"/>
            <a:ext cx="662946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dist"/>
            <a:r>
              <a:rPr lang="bg-BG" altLang="ko-KR" sz="2400" u="sng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 Black" panose="020B0A04020102020204" pitchFamily="34" charset="0"/>
                <a:cs typeface="Arial" pitchFamily="34" charset="0"/>
              </a:rPr>
              <a:t>Разходи за периода -01.-03.2021</a:t>
            </a:r>
            <a:endParaRPr lang="en-US" altLang="ko-KR" sz="2400" u="sng" dirty="0">
              <a:solidFill>
                <a:schemeClr val="accent2">
                  <a:lumMod val="40000"/>
                  <a:lumOff val="60000"/>
                </a:schemeClr>
              </a:solidFill>
              <a:latin typeface="Arial Black" panose="020B0A040201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350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AEC76D3-A711-463B-BBF4-1417289EFDB7}"/>
              </a:ext>
            </a:extLst>
          </p:cNvPr>
          <p:cNvSpPr txBox="1"/>
          <p:nvPr/>
        </p:nvSpPr>
        <p:spPr>
          <a:xfrm flipH="1">
            <a:off x="1532965" y="323263"/>
            <a:ext cx="4336056" cy="553998"/>
          </a:xfrm>
          <a:prstGeom prst="rect">
            <a:avLst/>
          </a:prstGeom>
          <a:noFill/>
        </p:spPr>
        <p:txBody>
          <a:bodyPr wrap="square" lIns="48000" tIns="0" rIns="24000" bIns="0" rtlCol="0">
            <a:spAutoFit/>
          </a:bodyPr>
          <a:lstStyle/>
          <a:p>
            <a:r>
              <a:rPr lang="bg-BG" sz="3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bg-BG" sz="2800" u="sng" dirty="0" smtClean="0">
                <a:solidFill>
                  <a:schemeClr val="accent6">
                    <a:lumMod val="50000"/>
                  </a:schemeClr>
                </a:solidFill>
              </a:rPr>
              <a:t>СУ “Георги Измирлиев“</a:t>
            </a:r>
            <a:endParaRPr lang="en-US" altLang="ko-KR" sz="2800" u="sng" dirty="0">
              <a:solidFill>
                <a:schemeClr val="accent6">
                  <a:lumMod val="50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4" name="직사각형 1">
            <a:extLst>
              <a:ext uri="{FF2B5EF4-FFF2-40B4-BE49-F238E27FC236}">
                <a16:creationId xmlns:a16="http://schemas.microsoft.com/office/drawing/2014/main" id="{617E734A-F7AE-48EB-AF96-74BD69655A07}"/>
              </a:ext>
            </a:extLst>
          </p:cNvPr>
          <p:cNvSpPr/>
          <p:nvPr/>
        </p:nvSpPr>
        <p:spPr>
          <a:xfrm>
            <a:off x="5175504" y="1216152"/>
            <a:ext cx="6665975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bg-BG" sz="1200" i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endParaRPr lang="bg-BG" sz="1200" i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endParaRPr lang="bg-BG" sz="1200" i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r>
              <a:rPr lang="bg-BG" sz="2000" u="sng" dirty="0">
                <a:solidFill>
                  <a:schemeClr val="accent6">
                    <a:lumMod val="50000"/>
                  </a:schemeClr>
                </a:solidFill>
              </a:rPr>
              <a:t>§ 10-00  ИЗДРЪЖКА</a:t>
            </a:r>
            <a:endParaRPr lang="bg-BG" sz="2000" i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endParaRPr lang="bg-BG" sz="1200" i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endParaRPr lang="bg-BG" sz="1200" i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endParaRPr lang="bg-BG" sz="1200" i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r>
              <a:rPr lang="bg-BG" sz="1200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§10-11 </a:t>
            </a:r>
            <a:r>
              <a:rPr lang="bg-BG" sz="1200" i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Храна     </a:t>
            </a:r>
            <a:r>
              <a:rPr lang="bg-BG" sz="1200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                                                                                                     12 475 лв.                                                                                                                                      </a:t>
            </a:r>
            <a:r>
              <a:rPr lang="bg-BG" sz="12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/>
            </a:r>
            <a:br>
              <a:rPr lang="bg-BG" sz="1200" dirty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bg-BG" sz="12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/>
            </a:r>
            <a:br>
              <a:rPr lang="bg-BG" sz="1200" dirty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bg-BG" sz="1200" i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§10- 13 Постелен инвентар и работна облекло                          </a:t>
            </a:r>
            <a:r>
              <a:rPr lang="bg-BG" sz="1200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                              0 лв.                                                                                                      </a:t>
            </a:r>
            <a:r>
              <a:rPr lang="bg-BG" sz="12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/>
            </a:r>
            <a:br>
              <a:rPr lang="bg-BG" sz="1200" dirty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bg-BG" sz="12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/>
            </a:r>
            <a:br>
              <a:rPr lang="bg-BG" sz="1200" dirty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bg-BG" sz="1200" i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§10-14 Учебни и научно-изследователски </a:t>
            </a:r>
            <a:r>
              <a:rPr lang="bg-BG" sz="1200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р-ди </a:t>
            </a:r>
            <a:r>
              <a:rPr lang="bg-BG" sz="1200" i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и книги за библиотеката       </a:t>
            </a:r>
            <a:r>
              <a:rPr lang="bg-BG" sz="1200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     108 лв.                                                                  </a:t>
            </a:r>
            <a:r>
              <a:rPr lang="bg-BG" sz="12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/>
            </a:r>
            <a:br>
              <a:rPr lang="bg-BG" sz="1200" dirty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bg-BG" sz="12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/>
            </a:r>
            <a:br>
              <a:rPr lang="bg-BG" sz="1200" dirty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bg-BG" sz="1200" i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§10-15 Материали                      </a:t>
            </a:r>
            <a:r>
              <a:rPr lang="bg-BG" sz="1200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                                                                            12 325 лв.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bg-BG" sz="12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/>
            </a:r>
            <a:br>
              <a:rPr lang="bg-BG" sz="1200" dirty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bg-BG" sz="12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/>
            </a:r>
            <a:br>
              <a:rPr lang="bg-BG" sz="1200" dirty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bg-BG" sz="1200" i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§ 10-16 Вода, горива и енергия                                                                            </a:t>
            </a:r>
            <a:r>
              <a:rPr lang="bg-BG" sz="1200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  33 057 лв.                                                                                                                                                       </a:t>
            </a:r>
            <a:r>
              <a:rPr lang="bg-BG" sz="12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/>
            </a:r>
            <a:br>
              <a:rPr lang="bg-BG" sz="1200" dirty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bg-BG" sz="12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/>
            </a:r>
            <a:br>
              <a:rPr lang="bg-BG" sz="1200" dirty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bg-BG" sz="1200" i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§ 10-20 Разходи за външни услуги                                                                        </a:t>
            </a:r>
            <a:r>
              <a:rPr lang="bg-BG" sz="1200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 14 043 лв.                                                                                                                                                  </a:t>
            </a:r>
            <a:r>
              <a:rPr lang="bg-BG" sz="12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/>
            </a:r>
            <a:br>
              <a:rPr lang="bg-BG" sz="1200" dirty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bg-BG" sz="12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/>
            </a:r>
            <a:br>
              <a:rPr lang="bg-BG" sz="1200" dirty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bg-BG" sz="1200" i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§ 10-30 Текущ ремонт                                                                                                 </a:t>
            </a:r>
            <a:r>
              <a:rPr lang="bg-BG" sz="1200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    0 лв.                                                                                                                                                          </a:t>
            </a:r>
            <a:r>
              <a:rPr lang="bg-BG" sz="12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/>
            </a:r>
            <a:br>
              <a:rPr lang="bg-BG" sz="1200" dirty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bg-BG" sz="12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/>
            </a:r>
            <a:br>
              <a:rPr lang="bg-BG" sz="1200" dirty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bg-BG" sz="1200" i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§ 10-51 Командировки в страната                                                                                </a:t>
            </a:r>
            <a:r>
              <a:rPr lang="bg-BG" sz="1200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 0 лв.                                                                                                                                      </a:t>
            </a:r>
            <a:r>
              <a:rPr lang="bg-BG" sz="12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/>
            </a:r>
            <a:br>
              <a:rPr lang="bg-BG" sz="1200" dirty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bg-BG" sz="12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/>
            </a:r>
            <a:br>
              <a:rPr lang="bg-BG" sz="1200" dirty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bg-BG" sz="1200" i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§ 10-63 Разходи за застраховки                                                                               </a:t>
            </a:r>
            <a:r>
              <a:rPr lang="bg-BG" sz="1200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 3 202 лв.                                                                                                                                                </a:t>
            </a:r>
            <a:r>
              <a:rPr lang="bg-BG" sz="12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/>
            </a:r>
            <a:br>
              <a:rPr lang="bg-BG" sz="1200" dirty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endParaRPr lang="en-US" altLang="ko-KR" sz="12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8810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raphic 45">
            <a:extLst>
              <a:ext uri="{FF2B5EF4-FFF2-40B4-BE49-F238E27FC236}">
                <a16:creationId xmlns:a16="http://schemas.microsoft.com/office/drawing/2014/main" id="{9A042F72-D738-4E36-ADF6-D8979177857C}"/>
              </a:ext>
            </a:extLst>
          </p:cNvPr>
          <p:cNvSpPr/>
          <p:nvPr/>
        </p:nvSpPr>
        <p:spPr>
          <a:xfrm>
            <a:off x="8339847" y="379157"/>
            <a:ext cx="3866652" cy="3229930"/>
          </a:xfrm>
          <a:custGeom>
            <a:avLst/>
            <a:gdLst>
              <a:gd name="connsiteX0" fmla="*/ 1793634 w 1792101"/>
              <a:gd name="connsiteY0" fmla="*/ 1118440 h 1677468"/>
              <a:gd name="connsiteX1" fmla="*/ 1793634 w 1792101"/>
              <a:gd name="connsiteY1" fmla="*/ 1353056 h 1677468"/>
              <a:gd name="connsiteX2" fmla="*/ 1780642 w 1792101"/>
              <a:gd name="connsiteY2" fmla="*/ 1369105 h 1677468"/>
              <a:gd name="connsiteX3" fmla="*/ 1462725 w 1792101"/>
              <a:gd name="connsiteY3" fmla="*/ 1429479 h 1677468"/>
              <a:gd name="connsiteX4" fmla="*/ 1269377 w 1792101"/>
              <a:gd name="connsiteY4" fmla="*/ 1470365 h 1677468"/>
              <a:gd name="connsiteX5" fmla="*/ 995403 w 1792101"/>
              <a:gd name="connsiteY5" fmla="*/ 1442470 h 1677468"/>
              <a:gd name="connsiteX6" fmla="*/ 859372 w 1792101"/>
              <a:gd name="connsiteY6" fmla="*/ 1395471 h 1677468"/>
              <a:gd name="connsiteX7" fmla="*/ 701560 w 1792101"/>
              <a:gd name="connsiteY7" fmla="*/ 1371780 h 1677468"/>
              <a:gd name="connsiteX8" fmla="*/ 615967 w 1792101"/>
              <a:gd name="connsiteY8" fmla="*/ 1372544 h 1677468"/>
              <a:gd name="connsiteX9" fmla="*/ 483756 w 1792101"/>
              <a:gd name="connsiteY9" fmla="*/ 1462722 h 1677468"/>
              <a:gd name="connsiteX10" fmla="*/ 436757 w 1792101"/>
              <a:gd name="connsiteY10" fmla="*/ 1606014 h 1677468"/>
              <a:gd name="connsiteX11" fmla="*/ 434846 w 1792101"/>
              <a:gd name="connsiteY11" fmla="*/ 1666770 h 1677468"/>
              <a:gd name="connsiteX12" fmla="*/ 421090 w 1792101"/>
              <a:gd name="connsiteY12" fmla="*/ 1680908 h 1677468"/>
              <a:gd name="connsiteX13" fmla="*/ 14524 w 1792101"/>
              <a:gd name="connsiteY13" fmla="*/ 1680908 h 1677468"/>
              <a:gd name="connsiteX14" fmla="*/ 386 w 1792101"/>
              <a:gd name="connsiteY14" fmla="*/ 1666006 h 1677468"/>
              <a:gd name="connsiteX15" fmla="*/ 1150 w 1792101"/>
              <a:gd name="connsiteY15" fmla="*/ 1336626 h 1677468"/>
              <a:gd name="connsiteX16" fmla="*/ 66873 w 1792101"/>
              <a:gd name="connsiteY16" fmla="*/ 1145570 h 1677468"/>
              <a:gd name="connsiteX17" fmla="*/ 322123 w 1792101"/>
              <a:gd name="connsiteY17" fmla="*/ 930441 h 1677468"/>
              <a:gd name="connsiteX18" fmla="*/ 589219 w 1792101"/>
              <a:gd name="connsiteY18" fmla="*/ 867393 h 1677468"/>
              <a:gd name="connsiteX19" fmla="*/ 889176 w 1792101"/>
              <a:gd name="connsiteY19" fmla="*/ 867775 h 1677468"/>
              <a:gd name="connsiteX20" fmla="*/ 952989 w 1792101"/>
              <a:gd name="connsiteY20" fmla="*/ 804344 h 1677468"/>
              <a:gd name="connsiteX21" fmla="*/ 953371 w 1792101"/>
              <a:gd name="connsiteY21" fmla="*/ 765751 h 1677468"/>
              <a:gd name="connsiteX22" fmla="*/ 934266 w 1792101"/>
              <a:gd name="connsiteY22" fmla="*/ 745881 h 1677468"/>
              <a:gd name="connsiteX23" fmla="*/ 846762 w 1792101"/>
              <a:gd name="connsiteY23" fmla="*/ 746264 h 1677468"/>
              <a:gd name="connsiteX24" fmla="*/ 829185 w 1792101"/>
              <a:gd name="connsiteY24" fmla="*/ 729833 h 1677468"/>
              <a:gd name="connsiteX25" fmla="*/ 829185 w 1792101"/>
              <a:gd name="connsiteY25" fmla="*/ 645386 h 1677468"/>
              <a:gd name="connsiteX26" fmla="*/ 844469 w 1792101"/>
              <a:gd name="connsiteY26" fmla="*/ 629720 h 1677468"/>
              <a:gd name="connsiteX27" fmla="*/ 938087 w 1792101"/>
              <a:gd name="connsiteY27" fmla="*/ 630102 h 1677468"/>
              <a:gd name="connsiteX28" fmla="*/ 953371 w 1792101"/>
              <a:gd name="connsiteY28" fmla="*/ 614435 h 1677468"/>
              <a:gd name="connsiteX29" fmla="*/ 953371 w 1792101"/>
              <a:gd name="connsiteY29" fmla="*/ 497127 h 1677468"/>
              <a:gd name="connsiteX30" fmla="*/ 1117679 w 1792101"/>
              <a:gd name="connsiteY30" fmla="*/ 330526 h 1677468"/>
              <a:gd name="connsiteX31" fmla="*/ 1131053 w 1792101"/>
              <a:gd name="connsiteY31" fmla="*/ 330526 h 1677468"/>
              <a:gd name="connsiteX32" fmla="*/ 1144809 w 1792101"/>
              <a:gd name="connsiteY32" fmla="*/ 316388 h 1677468"/>
              <a:gd name="connsiteX33" fmla="*/ 1144809 w 1792101"/>
              <a:gd name="connsiteY33" fmla="*/ 242259 h 1677468"/>
              <a:gd name="connsiteX34" fmla="*/ 1129525 w 1792101"/>
              <a:gd name="connsiteY34" fmla="*/ 228120 h 1677468"/>
              <a:gd name="connsiteX35" fmla="*/ 1099338 w 1792101"/>
              <a:gd name="connsiteY35" fmla="*/ 196787 h 1677468"/>
              <a:gd name="connsiteX36" fmla="*/ 1099338 w 1792101"/>
              <a:gd name="connsiteY36" fmla="*/ 152080 h 1677468"/>
              <a:gd name="connsiteX37" fmla="*/ 1082143 w 1792101"/>
              <a:gd name="connsiteY37" fmla="*/ 140617 h 1677468"/>
              <a:gd name="connsiteX38" fmla="*/ 1029029 w 1792101"/>
              <a:gd name="connsiteY38" fmla="*/ 159340 h 1677468"/>
              <a:gd name="connsiteX39" fmla="*/ 924713 w 1792101"/>
              <a:gd name="connsiteY39" fmla="*/ 178064 h 1677468"/>
              <a:gd name="connsiteX40" fmla="*/ 721047 w 1792101"/>
              <a:gd name="connsiteY40" fmla="*/ 191820 h 1677468"/>
              <a:gd name="connsiteX41" fmla="*/ 700414 w 1792101"/>
              <a:gd name="connsiteY41" fmla="*/ 192202 h 1677468"/>
              <a:gd name="connsiteX42" fmla="*/ 661820 w 1792101"/>
              <a:gd name="connsiteY42" fmla="*/ 162015 h 1677468"/>
              <a:gd name="connsiteX43" fmla="*/ 661056 w 1792101"/>
              <a:gd name="connsiteY43" fmla="*/ 66487 h 1677468"/>
              <a:gd name="connsiteX44" fmla="*/ 704235 w 1792101"/>
              <a:gd name="connsiteY44" fmla="*/ 34008 h 1677468"/>
              <a:gd name="connsiteX45" fmla="*/ 789828 w 1792101"/>
              <a:gd name="connsiteY45" fmla="*/ 39357 h 1677468"/>
              <a:gd name="connsiteX46" fmla="*/ 892998 w 1792101"/>
              <a:gd name="connsiteY46" fmla="*/ 47000 h 1677468"/>
              <a:gd name="connsiteX47" fmla="*/ 1072972 w 1792101"/>
              <a:gd name="connsiteY47" fmla="*/ 83300 h 1677468"/>
              <a:gd name="connsiteX48" fmla="*/ 1098573 w 1792101"/>
              <a:gd name="connsiteY48" fmla="*/ 65723 h 1677468"/>
              <a:gd name="connsiteX49" fmla="*/ 1098573 w 1792101"/>
              <a:gd name="connsiteY49" fmla="*/ 12228 h 1677468"/>
              <a:gd name="connsiteX50" fmla="*/ 1110801 w 1792101"/>
              <a:gd name="connsiteY50" fmla="*/ 0 h 1677468"/>
              <a:gd name="connsiteX51" fmla="*/ 1336247 w 1792101"/>
              <a:gd name="connsiteY51" fmla="*/ 0 h 1677468"/>
              <a:gd name="connsiteX52" fmla="*/ 1348092 w 1792101"/>
              <a:gd name="connsiteY52" fmla="*/ 12610 h 1677468"/>
              <a:gd name="connsiteX53" fmla="*/ 1348092 w 1792101"/>
              <a:gd name="connsiteY53" fmla="*/ 79479 h 1677468"/>
              <a:gd name="connsiteX54" fmla="*/ 1360320 w 1792101"/>
              <a:gd name="connsiteY54" fmla="*/ 88268 h 1677468"/>
              <a:gd name="connsiteX55" fmla="*/ 1442856 w 1792101"/>
              <a:gd name="connsiteY55" fmla="*/ 59227 h 1677468"/>
              <a:gd name="connsiteX56" fmla="*/ 1490620 w 1792101"/>
              <a:gd name="connsiteY56" fmla="*/ 51203 h 1677468"/>
              <a:gd name="connsiteX57" fmla="*/ 1656074 w 1792101"/>
              <a:gd name="connsiteY57" fmla="*/ 39740 h 1677468"/>
              <a:gd name="connsiteX58" fmla="*/ 1743195 w 1792101"/>
              <a:gd name="connsiteY58" fmla="*/ 34390 h 1677468"/>
              <a:gd name="connsiteX59" fmla="*/ 1785992 w 1792101"/>
              <a:gd name="connsiteY59" fmla="*/ 67252 h 1677468"/>
              <a:gd name="connsiteX60" fmla="*/ 1786374 w 1792101"/>
              <a:gd name="connsiteY60" fmla="*/ 157048 h 1677468"/>
              <a:gd name="connsiteX61" fmla="*/ 1742431 w 1792101"/>
              <a:gd name="connsiteY61" fmla="*/ 191820 h 1677468"/>
              <a:gd name="connsiteX62" fmla="*/ 1594936 w 1792101"/>
              <a:gd name="connsiteY62" fmla="*/ 181885 h 1677468"/>
              <a:gd name="connsiteX63" fmla="*/ 1499026 w 1792101"/>
              <a:gd name="connsiteY63" fmla="*/ 176153 h 1677468"/>
              <a:gd name="connsiteX64" fmla="*/ 1418401 w 1792101"/>
              <a:gd name="connsiteY64" fmla="*/ 159340 h 1677468"/>
              <a:gd name="connsiteX65" fmla="*/ 1364141 w 1792101"/>
              <a:gd name="connsiteY65" fmla="*/ 139853 h 1677468"/>
              <a:gd name="connsiteX66" fmla="*/ 1348474 w 1792101"/>
              <a:gd name="connsiteY66" fmla="*/ 151698 h 1677468"/>
              <a:gd name="connsiteX67" fmla="*/ 1348474 w 1792101"/>
              <a:gd name="connsiteY67" fmla="*/ 215511 h 1677468"/>
              <a:gd name="connsiteX68" fmla="*/ 1336247 w 1792101"/>
              <a:gd name="connsiteY68" fmla="*/ 227738 h 1677468"/>
              <a:gd name="connsiteX69" fmla="*/ 1303385 w 1792101"/>
              <a:gd name="connsiteY69" fmla="*/ 231177 h 1677468"/>
              <a:gd name="connsiteX70" fmla="*/ 1300710 w 1792101"/>
              <a:gd name="connsiteY70" fmla="*/ 265567 h 1677468"/>
              <a:gd name="connsiteX71" fmla="*/ 1300710 w 1792101"/>
              <a:gd name="connsiteY71" fmla="*/ 310274 h 1677468"/>
              <a:gd name="connsiteX72" fmla="*/ 1320198 w 1792101"/>
              <a:gd name="connsiteY72" fmla="*/ 330144 h 1677468"/>
              <a:gd name="connsiteX73" fmla="*/ 1426425 w 1792101"/>
              <a:gd name="connsiteY73" fmla="*/ 365298 h 1677468"/>
              <a:gd name="connsiteX74" fmla="*/ 1493677 w 1792101"/>
              <a:gd name="connsiteY74" fmla="*/ 497891 h 1677468"/>
              <a:gd name="connsiteX75" fmla="*/ 1493677 w 1792101"/>
              <a:gd name="connsiteY75" fmla="*/ 610614 h 1677468"/>
              <a:gd name="connsiteX76" fmla="*/ 1513164 w 1792101"/>
              <a:gd name="connsiteY76" fmla="*/ 629337 h 1677468"/>
              <a:gd name="connsiteX77" fmla="*/ 1600668 w 1792101"/>
              <a:gd name="connsiteY77" fmla="*/ 628955 h 1677468"/>
              <a:gd name="connsiteX78" fmla="*/ 1615570 w 1792101"/>
              <a:gd name="connsiteY78" fmla="*/ 643093 h 1677468"/>
              <a:gd name="connsiteX79" fmla="*/ 1615570 w 1792101"/>
              <a:gd name="connsiteY79" fmla="*/ 730597 h 1677468"/>
              <a:gd name="connsiteX80" fmla="*/ 1601050 w 1792101"/>
              <a:gd name="connsiteY80" fmla="*/ 745499 h 1677468"/>
              <a:gd name="connsiteX81" fmla="*/ 1513546 w 1792101"/>
              <a:gd name="connsiteY81" fmla="*/ 745499 h 1677468"/>
              <a:gd name="connsiteX82" fmla="*/ 1494059 w 1792101"/>
              <a:gd name="connsiteY82" fmla="*/ 765751 h 1677468"/>
              <a:gd name="connsiteX83" fmla="*/ 1494059 w 1792101"/>
              <a:gd name="connsiteY83" fmla="*/ 807401 h 1677468"/>
              <a:gd name="connsiteX84" fmla="*/ 1553668 w 1792101"/>
              <a:gd name="connsiteY84" fmla="*/ 867011 h 1677468"/>
              <a:gd name="connsiteX85" fmla="*/ 1770325 w 1792101"/>
              <a:gd name="connsiteY85" fmla="*/ 867011 h 1677468"/>
              <a:gd name="connsiteX86" fmla="*/ 1793252 w 1792101"/>
              <a:gd name="connsiteY86" fmla="*/ 890320 h 1677468"/>
              <a:gd name="connsiteX87" fmla="*/ 1793634 w 1792101"/>
              <a:gd name="connsiteY87" fmla="*/ 1118440 h 1677468"/>
              <a:gd name="connsiteX0" fmla="*/ 1793634 w 2010937"/>
              <a:gd name="connsiteY0" fmla="*/ 1118440 h 1680908"/>
              <a:gd name="connsiteX1" fmla="*/ 1793634 w 2010937"/>
              <a:gd name="connsiteY1" fmla="*/ 1353056 h 1680908"/>
              <a:gd name="connsiteX2" fmla="*/ 1780642 w 2010937"/>
              <a:gd name="connsiteY2" fmla="*/ 1369105 h 1680908"/>
              <a:gd name="connsiteX3" fmla="*/ 1462725 w 2010937"/>
              <a:gd name="connsiteY3" fmla="*/ 1429479 h 1680908"/>
              <a:gd name="connsiteX4" fmla="*/ 1269377 w 2010937"/>
              <a:gd name="connsiteY4" fmla="*/ 1470365 h 1680908"/>
              <a:gd name="connsiteX5" fmla="*/ 995403 w 2010937"/>
              <a:gd name="connsiteY5" fmla="*/ 1442470 h 1680908"/>
              <a:gd name="connsiteX6" fmla="*/ 859372 w 2010937"/>
              <a:gd name="connsiteY6" fmla="*/ 1395471 h 1680908"/>
              <a:gd name="connsiteX7" fmla="*/ 701560 w 2010937"/>
              <a:gd name="connsiteY7" fmla="*/ 1371780 h 1680908"/>
              <a:gd name="connsiteX8" fmla="*/ 615967 w 2010937"/>
              <a:gd name="connsiteY8" fmla="*/ 1372544 h 1680908"/>
              <a:gd name="connsiteX9" fmla="*/ 483756 w 2010937"/>
              <a:gd name="connsiteY9" fmla="*/ 1462722 h 1680908"/>
              <a:gd name="connsiteX10" fmla="*/ 436757 w 2010937"/>
              <a:gd name="connsiteY10" fmla="*/ 1606014 h 1680908"/>
              <a:gd name="connsiteX11" fmla="*/ 434846 w 2010937"/>
              <a:gd name="connsiteY11" fmla="*/ 1666770 h 1680908"/>
              <a:gd name="connsiteX12" fmla="*/ 421090 w 2010937"/>
              <a:gd name="connsiteY12" fmla="*/ 1680908 h 1680908"/>
              <a:gd name="connsiteX13" fmla="*/ 14524 w 2010937"/>
              <a:gd name="connsiteY13" fmla="*/ 1680908 h 1680908"/>
              <a:gd name="connsiteX14" fmla="*/ 386 w 2010937"/>
              <a:gd name="connsiteY14" fmla="*/ 1666006 h 1680908"/>
              <a:gd name="connsiteX15" fmla="*/ 1150 w 2010937"/>
              <a:gd name="connsiteY15" fmla="*/ 1336626 h 1680908"/>
              <a:gd name="connsiteX16" fmla="*/ 66873 w 2010937"/>
              <a:gd name="connsiteY16" fmla="*/ 1145570 h 1680908"/>
              <a:gd name="connsiteX17" fmla="*/ 322123 w 2010937"/>
              <a:gd name="connsiteY17" fmla="*/ 930441 h 1680908"/>
              <a:gd name="connsiteX18" fmla="*/ 589219 w 2010937"/>
              <a:gd name="connsiteY18" fmla="*/ 867393 h 1680908"/>
              <a:gd name="connsiteX19" fmla="*/ 889176 w 2010937"/>
              <a:gd name="connsiteY19" fmla="*/ 867775 h 1680908"/>
              <a:gd name="connsiteX20" fmla="*/ 952989 w 2010937"/>
              <a:gd name="connsiteY20" fmla="*/ 804344 h 1680908"/>
              <a:gd name="connsiteX21" fmla="*/ 953371 w 2010937"/>
              <a:gd name="connsiteY21" fmla="*/ 765751 h 1680908"/>
              <a:gd name="connsiteX22" fmla="*/ 934266 w 2010937"/>
              <a:gd name="connsiteY22" fmla="*/ 745881 h 1680908"/>
              <a:gd name="connsiteX23" fmla="*/ 846762 w 2010937"/>
              <a:gd name="connsiteY23" fmla="*/ 746264 h 1680908"/>
              <a:gd name="connsiteX24" fmla="*/ 829185 w 2010937"/>
              <a:gd name="connsiteY24" fmla="*/ 729833 h 1680908"/>
              <a:gd name="connsiteX25" fmla="*/ 829185 w 2010937"/>
              <a:gd name="connsiteY25" fmla="*/ 645386 h 1680908"/>
              <a:gd name="connsiteX26" fmla="*/ 844469 w 2010937"/>
              <a:gd name="connsiteY26" fmla="*/ 629720 h 1680908"/>
              <a:gd name="connsiteX27" fmla="*/ 938087 w 2010937"/>
              <a:gd name="connsiteY27" fmla="*/ 630102 h 1680908"/>
              <a:gd name="connsiteX28" fmla="*/ 953371 w 2010937"/>
              <a:gd name="connsiteY28" fmla="*/ 614435 h 1680908"/>
              <a:gd name="connsiteX29" fmla="*/ 953371 w 2010937"/>
              <a:gd name="connsiteY29" fmla="*/ 497127 h 1680908"/>
              <a:gd name="connsiteX30" fmla="*/ 1117679 w 2010937"/>
              <a:gd name="connsiteY30" fmla="*/ 330526 h 1680908"/>
              <a:gd name="connsiteX31" fmla="*/ 1131053 w 2010937"/>
              <a:gd name="connsiteY31" fmla="*/ 330526 h 1680908"/>
              <a:gd name="connsiteX32" fmla="*/ 1144809 w 2010937"/>
              <a:gd name="connsiteY32" fmla="*/ 316388 h 1680908"/>
              <a:gd name="connsiteX33" fmla="*/ 1144809 w 2010937"/>
              <a:gd name="connsiteY33" fmla="*/ 242259 h 1680908"/>
              <a:gd name="connsiteX34" fmla="*/ 1129525 w 2010937"/>
              <a:gd name="connsiteY34" fmla="*/ 228120 h 1680908"/>
              <a:gd name="connsiteX35" fmla="*/ 1099338 w 2010937"/>
              <a:gd name="connsiteY35" fmla="*/ 196787 h 1680908"/>
              <a:gd name="connsiteX36" fmla="*/ 1099338 w 2010937"/>
              <a:gd name="connsiteY36" fmla="*/ 152080 h 1680908"/>
              <a:gd name="connsiteX37" fmla="*/ 1082143 w 2010937"/>
              <a:gd name="connsiteY37" fmla="*/ 140617 h 1680908"/>
              <a:gd name="connsiteX38" fmla="*/ 1029029 w 2010937"/>
              <a:gd name="connsiteY38" fmla="*/ 159340 h 1680908"/>
              <a:gd name="connsiteX39" fmla="*/ 924713 w 2010937"/>
              <a:gd name="connsiteY39" fmla="*/ 178064 h 1680908"/>
              <a:gd name="connsiteX40" fmla="*/ 721047 w 2010937"/>
              <a:gd name="connsiteY40" fmla="*/ 191820 h 1680908"/>
              <a:gd name="connsiteX41" fmla="*/ 700414 w 2010937"/>
              <a:gd name="connsiteY41" fmla="*/ 192202 h 1680908"/>
              <a:gd name="connsiteX42" fmla="*/ 661820 w 2010937"/>
              <a:gd name="connsiteY42" fmla="*/ 162015 h 1680908"/>
              <a:gd name="connsiteX43" fmla="*/ 661056 w 2010937"/>
              <a:gd name="connsiteY43" fmla="*/ 66487 h 1680908"/>
              <a:gd name="connsiteX44" fmla="*/ 704235 w 2010937"/>
              <a:gd name="connsiteY44" fmla="*/ 34008 h 1680908"/>
              <a:gd name="connsiteX45" fmla="*/ 789828 w 2010937"/>
              <a:gd name="connsiteY45" fmla="*/ 39357 h 1680908"/>
              <a:gd name="connsiteX46" fmla="*/ 892998 w 2010937"/>
              <a:gd name="connsiteY46" fmla="*/ 47000 h 1680908"/>
              <a:gd name="connsiteX47" fmla="*/ 1072972 w 2010937"/>
              <a:gd name="connsiteY47" fmla="*/ 83300 h 1680908"/>
              <a:gd name="connsiteX48" fmla="*/ 1098573 w 2010937"/>
              <a:gd name="connsiteY48" fmla="*/ 65723 h 1680908"/>
              <a:gd name="connsiteX49" fmla="*/ 1098573 w 2010937"/>
              <a:gd name="connsiteY49" fmla="*/ 12228 h 1680908"/>
              <a:gd name="connsiteX50" fmla="*/ 1110801 w 2010937"/>
              <a:gd name="connsiteY50" fmla="*/ 0 h 1680908"/>
              <a:gd name="connsiteX51" fmla="*/ 1336247 w 2010937"/>
              <a:gd name="connsiteY51" fmla="*/ 0 h 1680908"/>
              <a:gd name="connsiteX52" fmla="*/ 1348092 w 2010937"/>
              <a:gd name="connsiteY52" fmla="*/ 12610 h 1680908"/>
              <a:gd name="connsiteX53" fmla="*/ 1348092 w 2010937"/>
              <a:gd name="connsiteY53" fmla="*/ 79479 h 1680908"/>
              <a:gd name="connsiteX54" fmla="*/ 1360320 w 2010937"/>
              <a:gd name="connsiteY54" fmla="*/ 88268 h 1680908"/>
              <a:gd name="connsiteX55" fmla="*/ 1442856 w 2010937"/>
              <a:gd name="connsiteY55" fmla="*/ 59227 h 1680908"/>
              <a:gd name="connsiteX56" fmla="*/ 1490620 w 2010937"/>
              <a:gd name="connsiteY56" fmla="*/ 51203 h 1680908"/>
              <a:gd name="connsiteX57" fmla="*/ 1656074 w 2010937"/>
              <a:gd name="connsiteY57" fmla="*/ 39740 h 1680908"/>
              <a:gd name="connsiteX58" fmla="*/ 1743195 w 2010937"/>
              <a:gd name="connsiteY58" fmla="*/ 34390 h 1680908"/>
              <a:gd name="connsiteX59" fmla="*/ 1785992 w 2010937"/>
              <a:gd name="connsiteY59" fmla="*/ 67252 h 1680908"/>
              <a:gd name="connsiteX60" fmla="*/ 1786374 w 2010937"/>
              <a:gd name="connsiteY60" fmla="*/ 157048 h 1680908"/>
              <a:gd name="connsiteX61" fmla="*/ 1742431 w 2010937"/>
              <a:gd name="connsiteY61" fmla="*/ 191820 h 1680908"/>
              <a:gd name="connsiteX62" fmla="*/ 1594936 w 2010937"/>
              <a:gd name="connsiteY62" fmla="*/ 181885 h 1680908"/>
              <a:gd name="connsiteX63" fmla="*/ 1499026 w 2010937"/>
              <a:gd name="connsiteY63" fmla="*/ 176153 h 1680908"/>
              <a:gd name="connsiteX64" fmla="*/ 1418401 w 2010937"/>
              <a:gd name="connsiteY64" fmla="*/ 159340 h 1680908"/>
              <a:gd name="connsiteX65" fmla="*/ 1364141 w 2010937"/>
              <a:gd name="connsiteY65" fmla="*/ 139853 h 1680908"/>
              <a:gd name="connsiteX66" fmla="*/ 1348474 w 2010937"/>
              <a:gd name="connsiteY66" fmla="*/ 151698 h 1680908"/>
              <a:gd name="connsiteX67" fmla="*/ 1348474 w 2010937"/>
              <a:gd name="connsiteY67" fmla="*/ 215511 h 1680908"/>
              <a:gd name="connsiteX68" fmla="*/ 1336247 w 2010937"/>
              <a:gd name="connsiteY68" fmla="*/ 227738 h 1680908"/>
              <a:gd name="connsiteX69" fmla="*/ 1303385 w 2010937"/>
              <a:gd name="connsiteY69" fmla="*/ 231177 h 1680908"/>
              <a:gd name="connsiteX70" fmla="*/ 1300710 w 2010937"/>
              <a:gd name="connsiteY70" fmla="*/ 265567 h 1680908"/>
              <a:gd name="connsiteX71" fmla="*/ 1300710 w 2010937"/>
              <a:gd name="connsiteY71" fmla="*/ 310274 h 1680908"/>
              <a:gd name="connsiteX72" fmla="*/ 1320198 w 2010937"/>
              <a:gd name="connsiteY72" fmla="*/ 330144 h 1680908"/>
              <a:gd name="connsiteX73" fmla="*/ 1426425 w 2010937"/>
              <a:gd name="connsiteY73" fmla="*/ 365298 h 1680908"/>
              <a:gd name="connsiteX74" fmla="*/ 1493677 w 2010937"/>
              <a:gd name="connsiteY74" fmla="*/ 497891 h 1680908"/>
              <a:gd name="connsiteX75" fmla="*/ 1493677 w 2010937"/>
              <a:gd name="connsiteY75" fmla="*/ 610614 h 1680908"/>
              <a:gd name="connsiteX76" fmla="*/ 1513164 w 2010937"/>
              <a:gd name="connsiteY76" fmla="*/ 629337 h 1680908"/>
              <a:gd name="connsiteX77" fmla="*/ 1600668 w 2010937"/>
              <a:gd name="connsiteY77" fmla="*/ 628955 h 1680908"/>
              <a:gd name="connsiteX78" fmla="*/ 1615570 w 2010937"/>
              <a:gd name="connsiteY78" fmla="*/ 643093 h 1680908"/>
              <a:gd name="connsiteX79" fmla="*/ 1615570 w 2010937"/>
              <a:gd name="connsiteY79" fmla="*/ 730597 h 1680908"/>
              <a:gd name="connsiteX80" fmla="*/ 1601050 w 2010937"/>
              <a:gd name="connsiteY80" fmla="*/ 745499 h 1680908"/>
              <a:gd name="connsiteX81" fmla="*/ 1513546 w 2010937"/>
              <a:gd name="connsiteY81" fmla="*/ 745499 h 1680908"/>
              <a:gd name="connsiteX82" fmla="*/ 1494059 w 2010937"/>
              <a:gd name="connsiteY82" fmla="*/ 765751 h 1680908"/>
              <a:gd name="connsiteX83" fmla="*/ 1494059 w 2010937"/>
              <a:gd name="connsiteY83" fmla="*/ 807401 h 1680908"/>
              <a:gd name="connsiteX84" fmla="*/ 1553668 w 2010937"/>
              <a:gd name="connsiteY84" fmla="*/ 867011 h 1680908"/>
              <a:gd name="connsiteX85" fmla="*/ 1770325 w 2010937"/>
              <a:gd name="connsiteY85" fmla="*/ 867011 h 1680908"/>
              <a:gd name="connsiteX86" fmla="*/ 2010937 w 2010937"/>
              <a:gd name="connsiteY86" fmla="*/ 875133 h 1680908"/>
              <a:gd name="connsiteX87" fmla="*/ 1793634 w 2010937"/>
              <a:gd name="connsiteY87" fmla="*/ 1118440 h 1680908"/>
              <a:gd name="connsiteX0" fmla="*/ 2010937 w 2010998"/>
              <a:gd name="connsiteY0" fmla="*/ 875133 h 1680908"/>
              <a:gd name="connsiteX1" fmla="*/ 1793634 w 2010998"/>
              <a:gd name="connsiteY1" fmla="*/ 1353056 h 1680908"/>
              <a:gd name="connsiteX2" fmla="*/ 1780642 w 2010998"/>
              <a:gd name="connsiteY2" fmla="*/ 1369105 h 1680908"/>
              <a:gd name="connsiteX3" fmla="*/ 1462725 w 2010998"/>
              <a:gd name="connsiteY3" fmla="*/ 1429479 h 1680908"/>
              <a:gd name="connsiteX4" fmla="*/ 1269377 w 2010998"/>
              <a:gd name="connsiteY4" fmla="*/ 1470365 h 1680908"/>
              <a:gd name="connsiteX5" fmla="*/ 995403 w 2010998"/>
              <a:gd name="connsiteY5" fmla="*/ 1442470 h 1680908"/>
              <a:gd name="connsiteX6" fmla="*/ 859372 w 2010998"/>
              <a:gd name="connsiteY6" fmla="*/ 1395471 h 1680908"/>
              <a:gd name="connsiteX7" fmla="*/ 701560 w 2010998"/>
              <a:gd name="connsiteY7" fmla="*/ 1371780 h 1680908"/>
              <a:gd name="connsiteX8" fmla="*/ 615967 w 2010998"/>
              <a:gd name="connsiteY8" fmla="*/ 1372544 h 1680908"/>
              <a:gd name="connsiteX9" fmla="*/ 483756 w 2010998"/>
              <a:gd name="connsiteY9" fmla="*/ 1462722 h 1680908"/>
              <a:gd name="connsiteX10" fmla="*/ 436757 w 2010998"/>
              <a:gd name="connsiteY10" fmla="*/ 1606014 h 1680908"/>
              <a:gd name="connsiteX11" fmla="*/ 434846 w 2010998"/>
              <a:gd name="connsiteY11" fmla="*/ 1666770 h 1680908"/>
              <a:gd name="connsiteX12" fmla="*/ 421090 w 2010998"/>
              <a:gd name="connsiteY12" fmla="*/ 1680908 h 1680908"/>
              <a:gd name="connsiteX13" fmla="*/ 14524 w 2010998"/>
              <a:gd name="connsiteY13" fmla="*/ 1680908 h 1680908"/>
              <a:gd name="connsiteX14" fmla="*/ 386 w 2010998"/>
              <a:gd name="connsiteY14" fmla="*/ 1666006 h 1680908"/>
              <a:gd name="connsiteX15" fmla="*/ 1150 w 2010998"/>
              <a:gd name="connsiteY15" fmla="*/ 1336626 h 1680908"/>
              <a:gd name="connsiteX16" fmla="*/ 66873 w 2010998"/>
              <a:gd name="connsiteY16" fmla="*/ 1145570 h 1680908"/>
              <a:gd name="connsiteX17" fmla="*/ 322123 w 2010998"/>
              <a:gd name="connsiteY17" fmla="*/ 930441 h 1680908"/>
              <a:gd name="connsiteX18" fmla="*/ 589219 w 2010998"/>
              <a:gd name="connsiteY18" fmla="*/ 867393 h 1680908"/>
              <a:gd name="connsiteX19" fmla="*/ 889176 w 2010998"/>
              <a:gd name="connsiteY19" fmla="*/ 867775 h 1680908"/>
              <a:gd name="connsiteX20" fmla="*/ 952989 w 2010998"/>
              <a:gd name="connsiteY20" fmla="*/ 804344 h 1680908"/>
              <a:gd name="connsiteX21" fmla="*/ 953371 w 2010998"/>
              <a:gd name="connsiteY21" fmla="*/ 765751 h 1680908"/>
              <a:gd name="connsiteX22" fmla="*/ 934266 w 2010998"/>
              <a:gd name="connsiteY22" fmla="*/ 745881 h 1680908"/>
              <a:gd name="connsiteX23" fmla="*/ 846762 w 2010998"/>
              <a:gd name="connsiteY23" fmla="*/ 746264 h 1680908"/>
              <a:gd name="connsiteX24" fmla="*/ 829185 w 2010998"/>
              <a:gd name="connsiteY24" fmla="*/ 729833 h 1680908"/>
              <a:gd name="connsiteX25" fmla="*/ 829185 w 2010998"/>
              <a:gd name="connsiteY25" fmla="*/ 645386 h 1680908"/>
              <a:gd name="connsiteX26" fmla="*/ 844469 w 2010998"/>
              <a:gd name="connsiteY26" fmla="*/ 629720 h 1680908"/>
              <a:gd name="connsiteX27" fmla="*/ 938087 w 2010998"/>
              <a:gd name="connsiteY27" fmla="*/ 630102 h 1680908"/>
              <a:gd name="connsiteX28" fmla="*/ 953371 w 2010998"/>
              <a:gd name="connsiteY28" fmla="*/ 614435 h 1680908"/>
              <a:gd name="connsiteX29" fmla="*/ 953371 w 2010998"/>
              <a:gd name="connsiteY29" fmla="*/ 497127 h 1680908"/>
              <a:gd name="connsiteX30" fmla="*/ 1117679 w 2010998"/>
              <a:gd name="connsiteY30" fmla="*/ 330526 h 1680908"/>
              <a:gd name="connsiteX31" fmla="*/ 1131053 w 2010998"/>
              <a:gd name="connsiteY31" fmla="*/ 330526 h 1680908"/>
              <a:gd name="connsiteX32" fmla="*/ 1144809 w 2010998"/>
              <a:gd name="connsiteY32" fmla="*/ 316388 h 1680908"/>
              <a:gd name="connsiteX33" fmla="*/ 1144809 w 2010998"/>
              <a:gd name="connsiteY33" fmla="*/ 242259 h 1680908"/>
              <a:gd name="connsiteX34" fmla="*/ 1129525 w 2010998"/>
              <a:gd name="connsiteY34" fmla="*/ 228120 h 1680908"/>
              <a:gd name="connsiteX35" fmla="*/ 1099338 w 2010998"/>
              <a:gd name="connsiteY35" fmla="*/ 196787 h 1680908"/>
              <a:gd name="connsiteX36" fmla="*/ 1099338 w 2010998"/>
              <a:gd name="connsiteY36" fmla="*/ 152080 h 1680908"/>
              <a:gd name="connsiteX37" fmla="*/ 1082143 w 2010998"/>
              <a:gd name="connsiteY37" fmla="*/ 140617 h 1680908"/>
              <a:gd name="connsiteX38" fmla="*/ 1029029 w 2010998"/>
              <a:gd name="connsiteY38" fmla="*/ 159340 h 1680908"/>
              <a:gd name="connsiteX39" fmla="*/ 924713 w 2010998"/>
              <a:gd name="connsiteY39" fmla="*/ 178064 h 1680908"/>
              <a:gd name="connsiteX40" fmla="*/ 721047 w 2010998"/>
              <a:gd name="connsiteY40" fmla="*/ 191820 h 1680908"/>
              <a:gd name="connsiteX41" fmla="*/ 700414 w 2010998"/>
              <a:gd name="connsiteY41" fmla="*/ 192202 h 1680908"/>
              <a:gd name="connsiteX42" fmla="*/ 661820 w 2010998"/>
              <a:gd name="connsiteY42" fmla="*/ 162015 h 1680908"/>
              <a:gd name="connsiteX43" fmla="*/ 661056 w 2010998"/>
              <a:gd name="connsiteY43" fmla="*/ 66487 h 1680908"/>
              <a:gd name="connsiteX44" fmla="*/ 704235 w 2010998"/>
              <a:gd name="connsiteY44" fmla="*/ 34008 h 1680908"/>
              <a:gd name="connsiteX45" fmla="*/ 789828 w 2010998"/>
              <a:gd name="connsiteY45" fmla="*/ 39357 h 1680908"/>
              <a:gd name="connsiteX46" fmla="*/ 892998 w 2010998"/>
              <a:gd name="connsiteY46" fmla="*/ 47000 h 1680908"/>
              <a:gd name="connsiteX47" fmla="*/ 1072972 w 2010998"/>
              <a:gd name="connsiteY47" fmla="*/ 83300 h 1680908"/>
              <a:gd name="connsiteX48" fmla="*/ 1098573 w 2010998"/>
              <a:gd name="connsiteY48" fmla="*/ 65723 h 1680908"/>
              <a:gd name="connsiteX49" fmla="*/ 1098573 w 2010998"/>
              <a:gd name="connsiteY49" fmla="*/ 12228 h 1680908"/>
              <a:gd name="connsiteX50" fmla="*/ 1110801 w 2010998"/>
              <a:gd name="connsiteY50" fmla="*/ 0 h 1680908"/>
              <a:gd name="connsiteX51" fmla="*/ 1336247 w 2010998"/>
              <a:gd name="connsiteY51" fmla="*/ 0 h 1680908"/>
              <a:gd name="connsiteX52" fmla="*/ 1348092 w 2010998"/>
              <a:gd name="connsiteY52" fmla="*/ 12610 h 1680908"/>
              <a:gd name="connsiteX53" fmla="*/ 1348092 w 2010998"/>
              <a:gd name="connsiteY53" fmla="*/ 79479 h 1680908"/>
              <a:gd name="connsiteX54" fmla="*/ 1360320 w 2010998"/>
              <a:gd name="connsiteY54" fmla="*/ 88268 h 1680908"/>
              <a:gd name="connsiteX55" fmla="*/ 1442856 w 2010998"/>
              <a:gd name="connsiteY55" fmla="*/ 59227 h 1680908"/>
              <a:gd name="connsiteX56" fmla="*/ 1490620 w 2010998"/>
              <a:gd name="connsiteY56" fmla="*/ 51203 h 1680908"/>
              <a:gd name="connsiteX57" fmla="*/ 1656074 w 2010998"/>
              <a:gd name="connsiteY57" fmla="*/ 39740 h 1680908"/>
              <a:gd name="connsiteX58" fmla="*/ 1743195 w 2010998"/>
              <a:gd name="connsiteY58" fmla="*/ 34390 h 1680908"/>
              <a:gd name="connsiteX59" fmla="*/ 1785992 w 2010998"/>
              <a:gd name="connsiteY59" fmla="*/ 67252 h 1680908"/>
              <a:gd name="connsiteX60" fmla="*/ 1786374 w 2010998"/>
              <a:gd name="connsiteY60" fmla="*/ 157048 h 1680908"/>
              <a:gd name="connsiteX61" fmla="*/ 1742431 w 2010998"/>
              <a:gd name="connsiteY61" fmla="*/ 191820 h 1680908"/>
              <a:gd name="connsiteX62" fmla="*/ 1594936 w 2010998"/>
              <a:gd name="connsiteY62" fmla="*/ 181885 h 1680908"/>
              <a:gd name="connsiteX63" fmla="*/ 1499026 w 2010998"/>
              <a:gd name="connsiteY63" fmla="*/ 176153 h 1680908"/>
              <a:gd name="connsiteX64" fmla="*/ 1418401 w 2010998"/>
              <a:gd name="connsiteY64" fmla="*/ 159340 h 1680908"/>
              <a:gd name="connsiteX65" fmla="*/ 1364141 w 2010998"/>
              <a:gd name="connsiteY65" fmla="*/ 139853 h 1680908"/>
              <a:gd name="connsiteX66" fmla="*/ 1348474 w 2010998"/>
              <a:gd name="connsiteY66" fmla="*/ 151698 h 1680908"/>
              <a:gd name="connsiteX67" fmla="*/ 1348474 w 2010998"/>
              <a:gd name="connsiteY67" fmla="*/ 215511 h 1680908"/>
              <a:gd name="connsiteX68" fmla="*/ 1336247 w 2010998"/>
              <a:gd name="connsiteY68" fmla="*/ 227738 h 1680908"/>
              <a:gd name="connsiteX69" fmla="*/ 1303385 w 2010998"/>
              <a:gd name="connsiteY69" fmla="*/ 231177 h 1680908"/>
              <a:gd name="connsiteX70" fmla="*/ 1300710 w 2010998"/>
              <a:gd name="connsiteY70" fmla="*/ 265567 h 1680908"/>
              <a:gd name="connsiteX71" fmla="*/ 1300710 w 2010998"/>
              <a:gd name="connsiteY71" fmla="*/ 310274 h 1680908"/>
              <a:gd name="connsiteX72" fmla="*/ 1320198 w 2010998"/>
              <a:gd name="connsiteY72" fmla="*/ 330144 h 1680908"/>
              <a:gd name="connsiteX73" fmla="*/ 1426425 w 2010998"/>
              <a:gd name="connsiteY73" fmla="*/ 365298 h 1680908"/>
              <a:gd name="connsiteX74" fmla="*/ 1493677 w 2010998"/>
              <a:gd name="connsiteY74" fmla="*/ 497891 h 1680908"/>
              <a:gd name="connsiteX75" fmla="*/ 1493677 w 2010998"/>
              <a:gd name="connsiteY75" fmla="*/ 610614 h 1680908"/>
              <a:gd name="connsiteX76" fmla="*/ 1513164 w 2010998"/>
              <a:gd name="connsiteY76" fmla="*/ 629337 h 1680908"/>
              <a:gd name="connsiteX77" fmla="*/ 1600668 w 2010998"/>
              <a:gd name="connsiteY77" fmla="*/ 628955 h 1680908"/>
              <a:gd name="connsiteX78" fmla="*/ 1615570 w 2010998"/>
              <a:gd name="connsiteY78" fmla="*/ 643093 h 1680908"/>
              <a:gd name="connsiteX79" fmla="*/ 1615570 w 2010998"/>
              <a:gd name="connsiteY79" fmla="*/ 730597 h 1680908"/>
              <a:gd name="connsiteX80" fmla="*/ 1601050 w 2010998"/>
              <a:gd name="connsiteY80" fmla="*/ 745499 h 1680908"/>
              <a:gd name="connsiteX81" fmla="*/ 1513546 w 2010998"/>
              <a:gd name="connsiteY81" fmla="*/ 745499 h 1680908"/>
              <a:gd name="connsiteX82" fmla="*/ 1494059 w 2010998"/>
              <a:gd name="connsiteY82" fmla="*/ 765751 h 1680908"/>
              <a:gd name="connsiteX83" fmla="*/ 1494059 w 2010998"/>
              <a:gd name="connsiteY83" fmla="*/ 807401 h 1680908"/>
              <a:gd name="connsiteX84" fmla="*/ 1553668 w 2010998"/>
              <a:gd name="connsiteY84" fmla="*/ 867011 h 1680908"/>
              <a:gd name="connsiteX85" fmla="*/ 1770325 w 2010998"/>
              <a:gd name="connsiteY85" fmla="*/ 867011 h 1680908"/>
              <a:gd name="connsiteX86" fmla="*/ 2010937 w 2010998"/>
              <a:gd name="connsiteY86" fmla="*/ 875133 h 1680908"/>
              <a:gd name="connsiteX0" fmla="*/ 2010937 w 2019435"/>
              <a:gd name="connsiteY0" fmla="*/ 875133 h 1680908"/>
              <a:gd name="connsiteX1" fmla="*/ 1996132 w 2019435"/>
              <a:gd name="connsiteY1" fmla="*/ 1393555 h 1680908"/>
              <a:gd name="connsiteX2" fmla="*/ 1780642 w 2019435"/>
              <a:gd name="connsiteY2" fmla="*/ 1369105 h 1680908"/>
              <a:gd name="connsiteX3" fmla="*/ 1462725 w 2019435"/>
              <a:gd name="connsiteY3" fmla="*/ 1429479 h 1680908"/>
              <a:gd name="connsiteX4" fmla="*/ 1269377 w 2019435"/>
              <a:gd name="connsiteY4" fmla="*/ 1470365 h 1680908"/>
              <a:gd name="connsiteX5" fmla="*/ 995403 w 2019435"/>
              <a:gd name="connsiteY5" fmla="*/ 1442470 h 1680908"/>
              <a:gd name="connsiteX6" fmla="*/ 859372 w 2019435"/>
              <a:gd name="connsiteY6" fmla="*/ 1395471 h 1680908"/>
              <a:gd name="connsiteX7" fmla="*/ 701560 w 2019435"/>
              <a:gd name="connsiteY7" fmla="*/ 1371780 h 1680908"/>
              <a:gd name="connsiteX8" fmla="*/ 615967 w 2019435"/>
              <a:gd name="connsiteY8" fmla="*/ 1372544 h 1680908"/>
              <a:gd name="connsiteX9" fmla="*/ 483756 w 2019435"/>
              <a:gd name="connsiteY9" fmla="*/ 1462722 h 1680908"/>
              <a:gd name="connsiteX10" fmla="*/ 436757 w 2019435"/>
              <a:gd name="connsiteY10" fmla="*/ 1606014 h 1680908"/>
              <a:gd name="connsiteX11" fmla="*/ 434846 w 2019435"/>
              <a:gd name="connsiteY11" fmla="*/ 1666770 h 1680908"/>
              <a:gd name="connsiteX12" fmla="*/ 421090 w 2019435"/>
              <a:gd name="connsiteY12" fmla="*/ 1680908 h 1680908"/>
              <a:gd name="connsiteX13" fmla="*/ 14524 w 2019435"/>
              <a:gd name="connsiteY13" fmla="*/ 1680908 h 1680908"/>
              <a:gd name="connsiteX14" fmla="*/ 386 w 2019435"/>
              <a:gd name="connsiteY14" fmla="*/ 1666006 h 1680908"/>
              <a:gd name="connsiteX15" fmla="*/ 1150 w 2019435"/>
              <a:gd name="connsiteY15" fmla="*/ 1336626 h 1680908"/>
              <a:gd name="connsiteX16" fmla="*/ 66873 w 2019435"/>
              <a:gd name="connsiteY16" fmla="*/ 1145570 h 1680908"/>
              <a:gd name="connsiteX17" fmla="*/ 322123 w 2019435"/>
              <a:gd name="connsiteY17" fmla="*/ 930441 h 1680908"/>
              <a:gd name="connsiteX18" fmla="*/ 589219 w 2019435"/>
              <a:gd name="connsiteY18" fmla="*/ 867393 h 1680908"/>
              <a:gd name="connsiteX19" fmla="*/ 889176 w 2019435"/>
              <a:gd name="connsiteY19" fmla="*/ 867775 h 1680908"/>
              <a:gd name="connsiteX20" fmla="*/ 952989 w 2019435"/>
              <a:gd name="connsiteY20" fmla="*/ 804344 h 1680908"/>
              <a:gd name="connsiteX21" fmla="*/ 953371 w 2019435"/>
              <a:gd name="connsiteY21" fmla="*/ 765751 h 1680908"/>
              <a:gd name="connsiteX22" fmla="*/ 934266 w 2019435"/>
              <a:gd name="connsiteY22" fmla="*/ 745881 h 1680908"/>
              <a:gd name="connsiteX23" fmla="*/ 846762 w 2019435"/>
              <a:gd name="connsiteY23" fmla="*/ 746264 h 1680908"/>
              <a:gd name="connsiteX24" fmla="*/ 829185 w 2019435"/>
              <a:gd name="connsiteY24" fmla="*/ 729833 h 1680908"/>
              <a:gd name="connsiteX25" fmla="*/ 829185 w 2019435"/>
              <a:gd name="connsiteY25" fmla="*/ 645386 h 1680908"/>
              <a:gd name="connsiteX26" fmla="*/ 844469 w 2019435"/>
              <a:gd name="connsiteY26" fmla="*/ 629720 h 1680908"/>
              <a:gd name="connsiteX27" fmla="*/ 938087 w 2019435"/>
              <a:gd name="connsiteY27" fmla="*/ 630102 h 1680908"/>
              <a:gd name="connsiteX28" fmla="*/ 953371 w 2019435"/>
              <a:gd name="connsiteY28" fmla="*/ 614435 h 1680908"/>
              <a:gd name="connsiteX29" fmla="*/ 953371 w 2019435"/>
              <a:gd name="connsiteY29" fmla="*/ 497127 h 1680908"/>
              <a:gd name="connsiteX30" fmla="*/ 1117679 w 2019435"/>
              <a:gd name="connsiteY30" fmla="*/ 330526 h 1680908"/>
              <a:gd name="connsiteX31" fmla="*/ 1131053 w 2019435"/>
              <a:gd name="connsiteY31" fmla="*/ 330526 h 1680908"/>
              <a:gd name="connsiteX32" fmla="*/ 1144809 w 2019435"/>
              <a:gd name="connsiteY32" fmla="*/ 316388 h 1680908"/>
              <a:gd name="connsiteX33" fmla="*/ 1144809 w 2019435"/>
              <a:gd name="connsiteY33" fmla="*/ 242259 h 1680908"/>
              <a:gd name="connsiteX34" fmla="*/ 1129525 w 2019435"/>
              <a:gd name="connsiteY34" fmla="*/ 228120 h 1680908"/>
              <a:gd name="connsiteX35" fmla="*/ 1099338 w 2019435"/>
              <a:gd name="connsiteY35" fmla="*/ 196787 h 1680908"/>
              <a:gd name="connsiteX36" fmla="*/ 1099338 w 2019435"/>
              <a:gd name="connsiteY36" fmla="*/ 152080 h 1680908"/>
              <a:gd name="connsiteX37" fmla="*/ 1082143 w 2019435"/>
              <a:gd name="connsiteY37" fmla="*/ 140617 h 1680908"/>
              <a:gd name="connsiteX38" fmla="*/ 1029029 w 2019435"/>
              <a:gd name="connsiteY38" fmla="*/ 159340 h 1680908"/>
              <a:gd name="connsiteX39" fmla="*/ 924713 w 2019435"/>
              <a:gd name="connsiteY39" fmla="*/ 178064 h 1680908"/>
              <a:gd name="connsiteX40" fmla="*/ 721047 w 2019435"/>
              <a:gd name="connsiteY40" fmla="*/ 191820 h 1680908"/>
              <a:gd name="connsiteX41" fmla="*/ 700414 w 2019435"/>
              <a:gd name="connsiteY41" fmla="*/ 192202 h 1680908"/>
              <a:gd name="connsiteX42" fmla="*/ 661820 w 2019435"/>
              <a:gd name="connsiteY42" fmla="*/ 162015 h 1680908"/>
              <a:gd name="connsiteX43" fmla="*/ 661056 w 2019435"/>
              <a:gd name="connsiteY43" fmla="*/ 66487 h 1680908"/>
              <a:gd name="connsiteX44" fmla="*/ 704235 w 2019435"/>
              <a:gd name="connsiteY44" fmla="*/ 34008 h 1680908"/>
              <a:gd name="connsiteX45" fmla="*/ 789828 w 2019435"/>
              <a:gd name="connsiteY45" fmla="*/ 39357 h 1680908"/>
              <a:gd name="connsiteX46" fmla="*/ 892998 w 2019435"/>
              <a:gd name="connsiteY46" fmla="*/ 47000 h 1680908"/>
              <a:gd name="connsiteX47" fmla="*/ 1072972 w 2019435"/>
              <a:gd name="connsiteY47" fmla="*/ 83300 h 1680908"/>
              <a:gd name="connsiteX48" fmla="*/ 1098573 w 2019435"/>
              <a:gd name="connsiteY48" fmla="*/ 65723 h 1680908"/>
              <a:gd name="connsiteX49" fmla="*/ 1098573 w 2019435"/>
              <a:gd name="connsiteY49" fmla="*/ 12228 h 1680908"/>
              <a:gd name="connsiteX50" fmla="*/ 1110801 w 2019435"/>
              <a:gd name="connsiteY50" fmla="*/ 0 h 1680908"/>
              <a:gd name="connsiteX51" fmla="*/ 1336247 w 2019435"/>
              <a:gd name="connsiteY51" fmla="*/ 0 h 1680908"/>
              <a:gd name="connsiteX52" fmla="*/ 1348092 w 2019435"/>
              <a:gd name="connsiteY52" fmla="*/ 12610 h 1680908"/>
              <a:gd name="connsiteX53" fmla="*/ 1348092 w 2019435"/>
              <a:gd name="connsiteY53" fmla="*/ 79479 h 1680908"/>
              <a:gd name="connsiteX54" fmla="*/ 1360320 w 2019435"/>
              <a:gd name="connsiteY54" fmla="*/ 88268 h 1680908"/>
              <a:gd name="connsiteX55" fmla="*/ 1442856 w 2019435"/>
              <a:gd name="connsiteY55" fmla="*/ 59227 h 1680908"/>
              <a:gd name="connsiteX56" fmla="*/ 1490620 w 2019435"/>
              <a:gd name="connsiteY56" fmla="*/ 51203 h 1680908"/>
              <a:gd name="connsiteX57" fmla="*/ 1656074 w 2019435"/>
              <a:gd name="connsiteY57" fmla="*/ 39740 h 1680908"/>
              <a:gd name="connsiteX58" fmla="*/ 1743195 w 2019435"/>
              <a:gd name="connsiteY58" fmla="*/ 34390 h 1680908"/>
              <a:gd name="connsiteX59" fmla="*/ 1785992 w 2019435"/>
              <a:gd name="connsiteY59" fmla="*/ 67252 h 1680908"/>
              <a:gd name="connsiteX60" fmla="*/ 1786374 w 2019435"/>
              <a:gd name="connsiteY60" fmla="*/ 157048 h 1680908"/>
              <a:gd name="connsiteX61" fmla="*/ 1742431 w 2019435"/>
              <a:gd name="connsiteY61" fmla="*/ 191820 h 1680908"/>
              <a:gd name="connsiteX62" fmla="*/ 1594936 w 2019435"/>
              <a:gd name="connsiteY62" fmla="*/ 181885 h 1680908"/>
              <a:gd name="connsiteX63" fmla="*/ 1499026 w 2019435"/>
              <a:gd name="connsiteY63" fmla="*/ 176153 h 1680908"/>
              <a:gd name="connsiteX64" fmla="*/ 1418401 w 2019435"/>
              <a:gd name="connsiteY64" fmla="*/ 159340 h 1680908"/>
              <a:gd name="connsiteX65" fmla="*/ 1364141 w 2019435"/>
              <a:gd name="connsiteY65" fmla="*/ 139853 h 1680908"/>
              <a:gd name="connsiteX66" fmla="*/ 1348474 w 2019435"/>
              <a:gd name="connsiteY66" fmla="*/ 151698 h 1680908"/>
              <a:gd name="connsiteX67" fmla="*/ 1348474 w 2019435"/>
              <a:gd name="connsiteY67" fmla="*/ 215511 h 1680908"/>
              <a:gd name="connsiteX68" fmla="*/ 1336247 w 2019435"/>
              <a:gd name="connsiteY68" fmla="*/ 227738 h 1680908"/>
              <a:gd name="connsiteX69" fmla="*/ 1303385 w 2019435"/>
              <a:gd name="connsiteY69" fmla="*/ 231177 h 1680908"/>
              <a:gd name="connsiteX70" fmla="*/ 1300710 w 2019435"/>
              <a:gd name="connsiteY70" fmla="*/ 265567 h 1680908"/>
              <a:gd name="connsiteX71" fmla="*/ 1300710 w 2019435"/>
              <a:gd name="connsiteY71" fmla="*/ 310274 h 1680908"/>
              <a:gd name="connsiteX72" fmla="*/ 1320198 w 2019435"/>
              <a:gd name="connsiteY72" fmla="*/ 330144 h 1680908"/>
              <a:gd name="connsiteX73" fmla="*/ 1426425 w 2019435"/>
              <a:gd name="connsiteY73" fmla="*/ 365298 h 1680908"/>
              <a:gd name="connsiteX74" fmla="*/ 1493677 w 2019435"/>
              <a:gd name="connsiteY74" fmla="*/ 497891 h 1680908"/>
              <a:gd name="connsiteX75" fmla="*/ 1493677 w 2019435"/>
              <a:gd name="connsiteY75" fmla="*/ 610614 h 1680908"/>
              <a:gd name="connsiteX76" fmla="*/ 1513164 w 2019435"/>
              <a:gd name="connsiteY76" fmla="*/ 629337 h 1680908"/>
              <a:gd name="connsiteX77" fmla="*/ 1600668 w 2019435"/>
              <a:gd name="connsiteY77" fmla="*/ 628955 h 1680908"/>
              <a:gd name="connsiteX78" fmla="*/ 1615570 w 2019435"/>
              <a:gd name="connsiteY78" fmla="*/ 643093 h 1680908"/>
              <a:gd name="connsiteX79" fmla="*/ 1615570 w 2019435"/>
              <a:gd name="connsiteY79" fmla="*/ 730597 h 1680908"/>
              <a:gd name="connsiteX80" fmla="*/ 1601050 w 2019435"/>
              <a:gd name="connsiteY80" fmla="*/ 745499 h 1680908"/>
              <a:gd name="connsiteX81" fmla="*/ 1513546 w 2019435"/>
              <a:gd name="connsiteY81" fmla="*/ 745499 h 1680908"/>
              <a:gd name="connsiteX82" fmla="*/ 1494059 w 2019435"/>
              <a:gd name="connsiteY82" fmla="*/ 765751 h 1680908"/>
              <a:gd name="connsiteX83" fmla="*/ 1494059 w 2019435"/>
              <a:gd name="connsiteY83" fmla="*/ 807401 h 1680908"/>
              <a:gd name="connsiteX84" fmla="*/ 1553668 w 2019435"/>
              <a:gd name="connsiteY84" fmla="*/ 867011 h 1680908"/>
              <a:gd name="connsiteX85" fmla="*/ 1770325 w 2019435"/>
              <a:gd name="connsiteY85" fmla="*/ 867011 h 1680908"/>
              <a:gd name="connsiteX86" fmla="*/ 2010937 w 2019435"/>
              <a:gd name="connsiteY86" fmla="*/ 875133 h 1680908"/>
              <a:gd name="connsiteX0" fmla="*/ 2010937 w 2041231"/>
              <a:gd name="connsiteY0" fmla="*/ 875133 h 1680908"/>
              <a:gd name="connsiteX1" fmla="*/ 1996132 w 2041231"/>
              <a:gd name="connsiteY1" fmla="*/ 1393555 h 1680908"/>
              <a:gd name="connsiteX2" fmla="*/ 1780642 w 2041231"/>
              <a:gd name="connsiteY2" fmla="*/ 1369105 h 1680908"/>
              <a:gd name="connsiteX3" fmla="*/ 1462725 w 2041231"/>
              <a:gd name="connsiteY3" fmla="*/ 1429479 h 1680908"/>
              <a:gd name="connsiteX4" fmla="*/ 1269377 w 2041231"/>
              <a:gd name="connsiteY4" fmla="*/ 1470365 h 1680908"/>
              <a:gd name="connsiteX5" fmla="*/ 995403 w 2041231"/>
              <a:gd name="connsiteY5" fmla="*/ 1442470 h 1680908"/>
              <a:gd name="connsiteX6" fmla="*/ 859372 w 2041231"/>
              <a:gd name="connsiteY6" fmla="*/ 1395471 h 1680908"/>
              <a:gd name="connsiteX7" fmla="*/ 701560 w 2041231"/>
              <a:gd name="connsiteY7" fmla="*/ 1371780 h 1680908"/>
              <a:gd name="connsiteX8" fmla="*/ 615967 w 2041231"/>
              <a:gd name="connsiteY8" fmla="*/ 1372544 h 1680908"/>
              <a:gd name="connsiteX9" fmla="*/ 483756 w 2041231"/>
              <a:gd name="connsiteY9" fmla="*/ 1462722 h 1680908"/>
              <a:gd name="connsiteX10" fmla="*/ 436757 w 2041231"/>
              <a:gd name="connsiteY10" fmla="*/ 1606014 h 1680908"/>
              <a:gd name="connsiteX11" fmla="*/ 434846 w 2041231"/>
              <a:gd name="connsiteY11" fmla="*/ 1666770 h 1680908"/>
              <a:gd name="connsiteX12" fmla="*/ 421090 w 2041231"/>
              <a:gd name="connsiteY12" fmla="*/ 1680908 h 1680908"/>
              <a:gd name="connsiteX13" fmla="*/ 14524 w 2041231"/>
              <a:gd name="connsiteY13" fmla="*/ 1680908 h 1680908"/>
              <a:gd name="connsiteX14" fmla="*/ 386 w 2041231"/>
              <a:gd name="connsiteY14" fmla="*/ 1666006 h 1680908"/>
              <a:gd name="connsiteX15" fmla="*/ 1150 w 2041231"/>
              <a:gd name="connsiteY15" fmla="*/ 1336626 h 1680908"/>
              <a:gd name="connsiteX16" fmla="*/ 66873 w 2041231"/>
              <a:gd name="connsiteY16" fmla="*/ 1145570 h 1680908"/>
              <a:gd name="connsiteX17" fmla="*/ 322123 w 2041231"/>
              <a:gd name="connsiteY17" fmla="*/ 930441 h 1680908"/>
              <a:gd name="connsiteX18" fmla="*/ 589219 w 2041231"/>
              <a:gd name="connsiteY18" fmla="*/ 867393 h 1680908"/>
              <a:gd name="connsiteX19" fmla="*/ 889176 w 2041231"/>
              <a:gd name="connsiteY19" fmla="*/ 867775 h 1680908"/>
              <a:gd name="connsiteX20" fmla="*/ 952989 w 2041231"/>
              <a:gd name="connsiteY20" fmla="*/ 804344 h 1680908"/>
              <a:gd name="connsiteX21" fmla="*/ 953371 w 2041231"/>
              <a:gd name="connsiteY21" fmla="*/ 765751 h 1680908"/>
              <a:gd name="connsiteX22" fmla="*/ 934266 w 2041231"/>
              <a:gd name="connsiteY22" fmla="*/ 745881 h 1680908"/>
              <a:gd name="connsiteX23" fmla="*/ 846762 w 2041231"/>
              <a:gd name="connsiteY23" fmla="*/ 746264 h 1680908"/>
              <a:gd name="connsiteX24" fmla="*/ 829185 w 2041231"/>
              <a:gd name="connsiteY24" fmla="*/ 729833 h 1680908"/>
              <a:gd name="connsiteX25" fmla="*/ 829185 w 2041231"/>
              <a:gd name="connsiteY25" fmla="*/ 645386 h 1680908"/>
              <a:gd name="connsiteX26" fmla="*/ 844469 w 2041231"/>
              <a:gd name="connsiteY26" fmla="*/ 629720 h 1680908"/>
              <a:gd name="connsiteX27" fmla="*/ 938087 w 2041231"/>
              <a:gd name="connsiteY27" fmla="*/ 630102 h 1680908"/>
              <a:gd name="connsiteX28" fmla="*/ 953371 w 2041231"/>
              <a:gd name="connsiteY28" fmla="*/ 614435 h 1680908"/>
              <a:gd name="connsiteX29" fmla="*/ 953371 w 2041231"/>
              <a:gd name="connsiteY29" fmla="*/ 497127 h 1680908"/>
              <a:gd name="connsiteX30" fmla="*/ 1117679 w 2041231"/>
              <a:gd name="connsiteY30" fmla="*/ 330526 h 1680908"/>
              <a:gd name="connsiteX31" fmla="*/ 1131053 w 2041231"/>
              <a:gd name="connsiteY31" fmla="*/ 330526 h 1680908"/>
              <a:gd name="connsiteX32" fmla="*/ 1144809 w 2041231"/>
              <a:gd name="connsiteY32" fmla="*/ 316388 h 1680908"/>
              <a:gd name="connsiteX33" fmla="*/ 1144809 w 2041231"/>
              <a:gd name="connsiteY33" fmla="*/ 242259 h 1680908"/>
              <a:gd name="connsiteX34" fmla="*/ 1129525 w 2041231"/>
              <a:gd name="connsiteY34" fmla="*/ 228120 h 1680908"/>
              <a:gd name="connsiteX35" fmla="*/ 1099338 w 2041231"/>
              <a:gd name="connsiteY35" fmla="*/ 196787 h 1680908"/>
              <a:gd name="connsiteX36" fmla="*/ 1099338 w 2041231"/>
              <a:gd name="connsiteY36" fmla="*/ 152080 h 1680908"/>
              <a:gd name="connsiteX37" fmla="*/ 1082143 w 2041231"/>
              <a:gd name="connsiteY37" fmla="*/ 140617 h 1680908"/>
              <a:gd name="connsiteX38" fmla="*/ 1029029 w 2041231"/>
              <a:gd name="connsiteY38" fmla="*/ 159340 h 1680908"/>
              <a:gd name="connsiteX39" fmla="*/ 924713 w 2041231"/>
              <a:gd name="connsiteY39" fmla="*/ 178064 h 1680908"/>
              <a:gd name="connsiteX40" fmla="*/ 721047 w 2041231"/>
              <a:gd name="connsiteY40" fmla="*/ 191820 h 1680908"/>
              <a:gd name="connsiteX41" fmla="*/ 700414 w 2041231"/>
              <a:gd name="connsiteY41" fmla="*/ 192202 h 1680908"/>
              <a:gd name="connsiteX42" fmla="*/ 661820 w 2041231"/>
              <a:gd name="connsiteY42" fmla="*/ 162015 h 1680908"/>
              <a:gd name="connsiteX43" fmla="*/ 661056 w 2041231"/>
              <a:gd name="connsiteY43" fmla="*/ 66487 h 1680908"/>
              <a:gd name="connsiteX44" fmla="*/ 704235 w 2041231"/>
              <a:gd name="connsiteY44" fmla="*/ 34008 h 1680908"/>
              <a:gd name="connsiteX45" fmla="*/ 789828 w 2041231"/>
              <a:gd name="connsiteY45" fmla="*/ 39357 h 1680908"/>
              <a:gd name="connsiteX46" fmla="*/ 892998 w 2041231"/>
              <a:gd name="connsiteY46" fmla="*/ 47000 h 1680908"/>
              <a:gd name="connsiteX47" fmla="*/ 1072972 w 2041231"/>
              <a:gd name="connsiteY47" fmla="*/ 83300 h 1680908"/>
              <a:gd name="connsiteX48" fmla="*/ 1098573 w 2041231"/>
              <a:gd name="connsiteY48" fmla="*/ 65723 h 1680908"/>
              <a:gd name="connsiteX49" fmla="*/ 1098573 w 2041231"/>
              <a:gd name="connsiteY49" fmla="*/ 12228 h 1680908"/>
              <a:gd name="connsiteX50" fmla="*/ 1110801 w 2041231"/>
              <a:gd name="connsiteY50" fmla="*/ 0 h 1680908"/>
              <a:gd name="connsiteX51" fmla="*/ 1336247 w 2041231"/>
              <a:gd name="connsiteY51" fmla="*/ 0 h 1680908"/>
              <a:gd name="connsiteX52" fmla="*/ 1348092 w 2041231"/>
              <a:gd name="connsiteY52" fmla="*/ 12610 h 1680908"/>
              <a:gd name="connsiteX53" fmla="*/ 1348092 w 2041231"/>
              <a:gd name="connsiteY53" fmla="*/ 79479 h 1680908"/>
              <a:gd name="connsiteX54" fmla="*/ 1360320 w 2041231"/>
              <a:gd name="connsiteY54" fmla="*/ 88268 h 1680908"/>
              <a:gd name="connsiteX55" fmla="*/ 1442856 w 2041231"/>
              <a:gd name="connsiteY55" fmla="*/ 59227 h 1680908"/>
              <a:gd name="connsiteX56" fmla="*/ 1490620 w 2041231"/>
              <a:gd name="connsiteY56" fmla="*/ 51203 h 1680908"/>
              <a:gd name="connsiteX57" fmla="*/ 1656074 w 2041231"/>
              <a:gd name="connsiteY57" fmla="*/ 39740 h 1680908"/>
              <a:gd name="connsiteX58" fmla="*/ 1743195 w 2041231"/>
              <a:gd name="connsiteY58" fmla="*/ 34390 h 1680908"/>
              <a:gd name="connsiteX59" fmla="*/ 1785992 w 2041231"/>
              <a:gd name="connsiteY59" fmla="*/ 67252 h 1680908"/>
              <a:gd name="connsiteX60" fmla="*/ 1786374 w 2041231"/>
              <a:gd name="connsiteY60" fmla="*/ 157048 h 1680908"/>
              <a:gd name="connsiteX61" fmla="*/ 1742431 w 2041231"/>
              <a:gd name="connsiteY61" fmla="*/ 191820 h 1680908"/>
              <a:gd name="connsiteX62" fmla="*/ 1594936 w 2041231"/>
              <a:gd name="connsiteY62" fmla="*/ 181885 h 1680908"/>
              <a:gd name="connsiteX63" fmla="*/ 1499026 w 2041231"/>
              <a:gd name="connsiteY63" fmla="*/ 176153 h 1680908"/>
              <a:gd name="connsiteX64" fmla="*/ 1418401 w 2041231"/>
              <a:gd name="connsiteY64" fmla="*/ 159340 h 1680908"/>
              <a:gd name="connsiteX65" fmla="*/ 1364141 w 2041231"/>
              <a:gd name="connsiteY65" fmla="*/ 139853 h 1680908"/>
              <a:gd name="connsiteX66" fmla="*/ 1348474 w 2041231"/>
              <a:gd name="connsiteY66" fmla="*/ 151698 h 1680908"/>
              <a:gd name="connsiteX67" fmla="*/ 1348474 w 2041231"/>
              <a:gd name="connsiteY67" fmla="*/ 215511 h 1680908"/>
              <a:gd name="connsiteX68" fmla="*/ 1336247 w 2041231"/>
              <a:gd name="connsiteY68" fmla="*/ 227738 h 1680908"/>
              <a:gd name="connsiteX69" fmla="*/ 1303385 w 2041231"/>
              <a:gd name="connsiteY69" fmla="*/ 231177 h 1680908"/>
              <a:gd name="connsiteX70" fmla="*/ 1300710 w 2041231"/>
              <a:gd name="connsiteY70" fmla="*/ 265567 h 1680908"/>
              <a:gd name="connsiteX71" fmla="*/ 1300710 w 2041231"/>
              <a:gd name="connsiteY71" fmla="*/ 310274 h 1680908"/>
              <a:gd name="connsiteX72" fmla="*/ 1320198 w 2041231"/>
              <a:gd name="connsiteY72" fmla="*/ 330144 h 1680908"/>
              <a:gd name="connsiteX73" fmla="*/ 1426425 w 2041231"/>
              <a:gd name="connsiteY73" fmla="*/ 365298 h 1680908"/>
              <a:gd name="connsiteX74" fmla="*/ 1493677 w 2041231"/>
              <a:gd name="connsiteY74" fmla="*/ 497891 h 1680908"/>
              <a:gd name="connsiteX75" fmla="*/ 1493677 w 2041231"/>
              <a:gd name="connsiteY75" fmla="*/ 610614 h 1680908"/>
              <a:gd name="connsiteX76" fmla="*/ 1513164 w 2041231"/>
              <a:gd name="connsiteY76" fmla="*/ 629337 h 1680908"/>
              <a:gd name="connsiteX77" fmla="*/ 1600668 w 2041231"/>
              <a:gd name="connsiteY77" fmla="*/ 628955 h 1680908"/>
              <a:gd name="connsiteX78" fmla="*/ 1615570 w 2041231"/>
              <a:gd name="connsiteY78" fmla="*/ 643093 h 1680908"/>
              <a:gd name="connsiteX79" fmla="*/ 1615570 w 2041231"/>
              <a:gd name="connsiteY79" fmla="*/ 730597 h 1680908"/>
              <a:gd name="connsiteX80" fmla="*/ 1601050 w 2041231"/>
              <a:gd name="connsiteY80" fmla="*/ 745499 h 1680908"/>
              <a:gd name="connsiteX81" fmla="*/ 1513546 w 2041231"/>
              <a:gd name="connsiteY81" fmla="*/ 745499 h 1680908"/>
              <a:gd name="connsiteX82" fmla="*/ 1494059 w 2041231"/>
              <a:gd name="connsiteY82" fmla="*/ 765751 h 1680908"/>
              <a:gd name="connsiteX83" fmla="*/ 1494059 w 2041231"/>
              <a:gd name="connsiteY83" fmla="*/ 807401 h 1680908"/>
              <a:gd name="connsiteX84" fmla="*/ 1553668 w 2041231"/>
              <a:gd name="connsiteY84" fmla="*/ 867011 h 1680908"/>
              <a:gd name="connsiteX85" fmla="*/ 1770325 w 2041231"/>
              <a:gd name="connsiteY85" fmla="*/ 867011 h 1680908"/>
              <a:gd name="connsiteX86" fmla="*/ 2010937 w 2041231"/>
              <a:gd name="connsiteY86" fmla="*/ 875133 h 1680908"/>
              <a:gd name="connsiteX0" fmla="*/ 2010937 w 2011794"/>
              <a:gd name="connsiteY0" fmla="*/ 875133 h 1680908"/>
              <a:gd name="connsiteX1" fmla="*/ 1996132 w 2011794"/>
              <a:gd name="connsiteY1" fmla="*/ 1393555 h 1680908"/>
              <a:gd name="connsiteX2" fmla="*/ 1780642 w 2011794"/>
              <a:gd name="connsiteY2" fmla="*/ 1369105 h 1680908"/>
              <a:gd name="connsiteX3" fmla="*/ 1462725 w 2011794"/>
              <a:gd name="connsiteY3" fmla="*/ 1429479 h 1680908"/>
              <a:gd name="connsiteX4" fmla="*/ 1269377 w 2011794"/>
              <a:gd name="connsiteY4" fmla="*/ 1470365 h 1680908"/>
              <a:gd name="connsiteX5" fmla="*/ 995403 w 2011794"/>
              <a:gd name="connsiteY5" fmla="*/ 1442470 h 1680908"/>
              <a:gd name="connsiteX6" fmla="*/ 859372 w 2011794"/>
              <a:gd name="connsiteY6" fmla="*/ 1395471 h 1680908"/>
              <a:gd name="connsiteX7" fmla="*/ 701560 w 2011794"/>
              <a:gd name="connsiteY7" fmla="*/ 1371780 h 1680908"/>
              <a:gd name="connsiteX8" fmla="*/ 615967 w 2011794"/>
              <a:gd name="connsiteY8" fmla="*/ 1372544 h 1680908"/>
              <a:gd name="connsiteX9" fmla="*/ 483756 w 2011794"/>
              <a:gd name="connsiteY9" fmla="*/ 1462722 h 1680908"/>
              <a:gd name="connsiteX10" fmla="*/ 436757 w 2011794"/>
              <a:gd name="connsiteY10" fmla="*/ 1606014 h 1680908"/>
              <a:gd name="connsiteX11" fmla="*/ 434846 w 2011794"/>
              <a:gd name="connsiteY11" fmla="*/ 1666770 h 1680908"/>
              <a:gd name="connsiteX12" fmla="*/ 421090 w 2011794"/>
              <a:gd name="connsiteY12" fmla="*/ 1680908 h 1680908"/>
              <a:gd name="connsiteX13" fmla="*/ 14524 w 2011794"/>
              <a:gd name="connsiteY13" fmla="*/ 1680908 h 1680908"/>
              <a:gd name="connsiteX14" fmla="*/ 386 w 2011794"/>
              <a:gd name="connsiteY14" fmla="*/ 1666006 h 1680908"/>
              <a:gd name="connsiteX15" fmla="*/ 1150 w 2011794"/>
              <a:gd name="connsiteY15" fmla="*/ 1336626 h 1680908"/>
              <a:gd name="connsiteX16" fmla="*/ 66873 w 2011794"/>
              <a:gd name="connsiteY16" fmla="*/ 1145570 h 1680908"/>
              <a:gd name="connsiteX17" fmla="*/ 322123 w 2011794"/>
              <a:gd name="connsiteY17" fmla="*/ 930441 h 1680908"/>
              <a:gd name="connsiteX18" fmla="*/ 589219 w 2011794"/>
              <a:gd name="connsiteY18" fmla="*/ 867393 h 1680908"/>
              <a:gd name="connsiteX19" fmla="*/ 889176 w 2011794"/>
              <a:gd name="connsiteY19" fmla="*/ 867775 h 1680908"/>
              <a:gd name="connsiteX20" fmla="*/ 952989 w 2011794"/>
              <a:gd name="connsiteY20" fmla="*/ 804344 h 1680908"/>
              <a:gd name="connsiteX21" fmla="*/ 953371 w 2011794"/>
              <a:gd name="connsiteY21" fmla="*/ 765751 h 1680908"/>
              <a:gd name="connsiteX22" fmla="*/ 934266 w 2011794"/>
              <a:gd name="connsiteY22" fmla="*/ 745881 h 1680908"/>
              <a:gd name="connsiteX23" fmla="*/ 846762 w 2011794"/>
              <a:gd name="connsiteY23" fmla="*/ 746264 h 1680908"/>
              <a:gd name="connsiteX24" fmla="*/ 829185 w 2011794"/>
              <a:gd name="connsiteY24" fmla="*/ 729833 h 1680908"/>
              <a:gd name="connsiteX25" fmla="*/ 829185 w 2011794"/>
              <a:gd name="connsiteY25" fmla="*/ 645386 h 1680908"/>
              <a:gd name="connsiteX26" fmla="*/ 844469 w 2011794"/>
              <a:gd name="connsiteY26" fmla="*/ 629720 h 1680908"/>
              <a:gd name="connsiteX27" fmla="*/ 938087 w 2011794"/>
              <a:gd name="connsiteY27" fmla="*/ 630102 h 1680908"/>
              <a:gd name="connsiteX28" fmla="*/ 953371 w 2011794"/>
              <a:gd name="connsiteY28" fmla="*/ 614435 h 1680908"/>
              <a:gd name="connsiteX29" fmla="*/ 953371 w 2011794"/>
              <a:gd name="connsiteY29" fmla="*/ 497127 h 1680908"/>
              <a:gd name="connsiteX30" fmla="*/ 1117679 w 2011794"/>
              <a:gd name="connsiteY30" fmla="*/ 330526 h 1680908"/>
              <a:gd name="connsiteX31" fmla="*/ 1131053 w 2011794"/>
              <a:gd name="connsiteY31" fmla="*/ 330526 h 1680908"/>
              <a:gd name="connsiteX32" fmla="*/ 1144809 w 2011794"/>
              <a:gd name="connsiteY32" fmla="*/ 316388 h 1680908"/>
              <a:gd name="connsiteX33" fmla="*/ 1144809 w 2011794"/>
              <a:gd name="connsiteY33" fmla="*/ 242259 h 1680908"/>
              <a:gd name="connsiteX34" fmla="*/ 1129525 w 2011794"/>
              <a:gd name="connsiteY34" fmla="*/ 228120 h 1680908"/>
              <a:gd name="connsiteX35" fmla="*/ 1099338 w 2011794"/>
              <a:gd name="connsiteY35" fmla="*/ 196787 h 1680908"/>
              <a:gd name="connsiteX36" fmla="*/ 1099338 w 2011794"/>
              <a:gd name="connsiteY36" fmla="*/ 152080 h 1680908"/>
              <a:gd name="connsiteX37" fmla="*/ 1082143 w 2011794"/>
              <a:gd name="connsiteY37" fmla="*/ 140617 h 1680908"/>
              <a:gd name="connsiteX38" fmla="*/ 1029029 w 2011794"/>
              <a:gd name="connsiteY38" fmla="*/ 159340 h 1680908"/>
              <a:gd name="connsiteX39" fmla="*/ 924713 w 2011794"/>
              <a:gd name="connsiteY39" fmla="*/ 178064 h 1680908"/>
              <a:gd name="connsiteX40" fmla="*/ 721047 w 2011794"/>
              <a:gd name="connsiteY40" fmla="*/ 191820 h 1680908"/>
              <a:gd name="connsiteX41" fmla="*/ 700414 w 2011794"/>
              <a:gd name="connsiteY41" fmla="*/ 192202 h 1680908"/>
              <a:gd name="connsiteX42" fmla="*/ 661820 w 2011794"/>
              <a:gd name="connsiteY42" fmla="*/ 162015 h 1680908"/>
              <a:gd name="connsiteX43" fmla="*/ 661056 w 2011794"/>
              <a:gd name="connsiteY43" fmla="*/ 66487 h 1680908"/>
              <a:gd name="connsiteX44" fmla="*/ 704235 w 2011794"/>
              <a:gd name="connsiteY44" fmla="*/ 34008 h 1680908"/>
              <a:gd name="connsiteX45" fmla="*/ 789828 w 2011794"/>
              <a:gd name="connsiteY45" fmla="*/ 39357 h 1680908"/>
              <a:gd name="connsiteX46" fmla="*/ 892998 w 2011794"/>
              <a:gd name="connsiteY46" fmla="*/ 47000 h 1680908"/>
              <a:gd name="connsiteX47" fmla="*/ 1072972 w 2011794"/>
              <a:gd name="connsiteY47" fmla="*/ 83300 h 1680908"/>
              <a:gd name="connsiteX48" fmla="*/ 1098573 w 2011794"/>
              <a:gd name="connsiteY48" fmla="*/ 65723 h 1680908"/>
              <a:gd name="connsiteX49" fmla="*/ 1098573 w 2011794"/>
              <a:gd name="connsiteY49" fmla="*/ 12228 h 1680908"/>
              <a:gd name="connsiteX50" fmla="*/ 1110801 w 2011794"/>
              <a:gd name="connsiteY50" fmla="*/ 0 h 1680908"/>
              <a:gd name="connsiteX51" fmla="*/ 1336247 w 2011794"/>
              <a:gd name="connsiteY51" fmla="*/ 0 h 1680908"/>
              <a:gd name="connsiteX52" fmla="*/ 1348092 w 2011794"/>
              <a:gd name="connsiteY52" fmla="*/ 12610 h 1680908"/>
              <a:gd name="connsiteX53" fmla="*/ 1348092 w 2011794"/>
              <a:gd name="connsiteY53" fmla="*/ 79479 h 1680908"/>
              <a:gd name="connsiteX54" fmla="*/ 1360320 w 2011794"/>
              <a:gd name="connsiteY54" fmla="*/ 88268 h 1680908"/>
              <a:gd name="connsiteX55" fmla="*/ 1442856 w 2011794"/>
              <a:gd name="connsiteY55" fmla="*/ 59227 h 1680908"/>
              <a:gd name="connsiteX56" fmla="*/ 1490620 w 2011794"/>
              <a:gd name="connsiteY56" fmla="*/ 51203 h 1680908"/>
              <a:gd name="connsiteX57" fmla="*/ 1656074 w 2011794"/>
              <a:gd name="connsiteY57" fmla="*/ 39740 h 1680908"/>
              <a:gd name="connsiteX58" fmla="*/ 1743195 w 2011794"/>
              <a:gd name="connsiteY58" fmla="*/ 34390 h 1680908"/>
              <a:gd name="connsiteX59" fmla="*/ 1785992 w 2011794"/>
              <a:gd name="connsiteY59" fmla="*/ 67252 h 1680908"/>
              <a:gd name="connsiteX60" fmla="*/ 1786374 w 2011794"/>
              <a:gd name="connsiteY60" fmla="*/ 157048 h 1680908"/>
              <a:gd name="connsiteX61" fmla="*/ 1742431 w 2011794"/>
              <a:gd name="connsiteY61" fmla="*/ 191820 h 1680908"/>
              <a:gd name="connsiteX62" fmla="*/ 1594936 w 2011794"/>
              <a:gd name="connsiteY62" fmla="*/ 181885 h 1680908"/>
              <a:gd name="connsiteX63" fmla="*/ 1499026 w 2011794"/>
              <a:gd name="connsiteY63" fmla="*/ 176153 h 1680908"/>
              <a:gd name="connsiteX64" fmla="*/ 1418401 w 2011794"/>
              <a:gd name="connsiteY64" fmla="*/ 159340 h 1680908"/>
              <a:gd name="connsiteX65" fmla="*/ 1364141 w 2011794"/>
              <a:gd name="connsiteY65" fmla="*/ 139853 h 1680908"/>
              <a:gd name="connsiteX66" fmla="*/ 1348474 w 2011794"/>
              <a:gd name="connsiteY66" fmla="*/ 151698 h 1680908"/>
              <a:gd name="connsiteX67" fmla="*/ 1348474 w 2011794"/>
              <a:gd name="connsiteY67" fmla="*/ 215511 h 1680908"/>
              <a:gd name="connsiteX68" fmla="*/ 1336247 w 2011794"/>
              <a:gd name="connsiteY68" fmla="*/ 227738 h 1680908"/>
              <a:gd name="connsiteX69" fmla="*/ 1303385 w 2011794"/>
              <a:gd name="connsiteY69" fmla="*/ 231177 h 1680908"/>
              <a:gd name="connsiteX70" fmla="*/ 1300710 w 2011794"/>
              <a:gd name="connsiteY70" fmla="*/ 265567 h 1680908"/>
              <a:gd name="connsiteX71" fmla="*/ 1300710 w 2011794"/>
              <a:gd name="connsiteY71" fmla="*/ 310274 h 1680908"/>
              <a:gd name="connsiteX72" fmla="*/ 1320198 w 2011794"/>
              <a:gd name="connsiteY72" fmla="*/ 330144 h 1680908"/>
              <a:gd name="connsiteX73" fmla="*/ 1426425 w 2011794"/>
              <a:gd name="connsiteY73" fmla="*/ 365298 h 1680908"/>
              <a:gd name="connsiteX74" fmla="*/ 1493677 w 2011794"/>
              <a:gd name="connsiteY74" fmla="*/ 497891 h 1680908"/>
              <a:gd name="connsiteX75" fmla="*/ 1493677 w 2011794"/>
              <a:gd name="connsiteY75" fmla="*/ 610614 h 1680908"/>
              <a:gd name="connsiteX76" fmla="*/ 1513164 w 2011794"/>
              <a:gd name="connsiteY76" fmla="*/ 629337 h 1680908"/>
              <a:gd name="connsiteX77" fmla="*/ 1600668 w 2011794"/>
              <a:gd name="connsiteY77" fmla="*/ 628955 h 1680908"/>
              <a:gd name="connsiteX78" fmla="*/ 1615570 w 2011794"/>
              <a:gd name="connsiteY78" fmla="*/ 643093 h 1680908"/>
              <a:gd name="connsiteX79" fmla="*/ 1615570 w 2011794"/>
              <a:gd name="connsiteY79" fmla="*/ 730597 h 1680908"/>
              <a:gd name="connsiteX80" fmla="*/ 1601050 w 2011794"/>
              <a:gd name="connsiteY80" fmla="*/ 745499 h 1680908"/>
              <a:gd name="connsiteX81" fmla="*/ 1513546 w 2011794"/>
              <a:gd name="connsiteY81" fmla="*/ 745499 h 1680908"/>
              <a:gd name="connsiteX82" fmla="*/ 1494059 w 2011794"/>
              <a:gd name="connsiteY82" fmla="*/ 765751 h 1680908"/>
              <a:gd name="connsiteX83" fmla="*/ 1494059 w 2011794"/>
              <a:gd name="connsiteY83" fmla="*/ 807401 h 1680908"/>
              <a:gd name="connsiteX84" fmla="*/ 1553668 w 2011794"/>
              <a:gd name="connsiteY84" fmla="*/ 867011 h 1680908"/>
              <a:gd name="connsiteX85" fmla="*/ 1770325 w 2011794"/>
              <a:gd name="connsiteY85" fmla="*/ 867011 h 1680908"/>
              <a:gd name="connsiteX86" fmla="*/ 2010937 w 2011794"/>
              <a:gd name="connsiteY86" fmla="*/ 875133 h 1680908"/>
              <a:gd name="connsiteX0" fmla="*/ 2010937 w 2011794"/>
              <a:gd name="connsiteY0" fmla="*/ 875133 h 1680908"/>
              <a:gd name="connsiteX1" fmla="*/ 1996132 w 2011794"/>
              <a:gd name="connsiteY1" fmla="*/ 1393555 h 1680908"/>
              <a:gd name="connsiteX2" fmla="*/ 1780642 w 2011794"/>
              <a:gd name="connsiteY2" fmla="*/ 1369105 h 1680908"/>
              <a:gd name="connsiteX3" fmla="*/ 1462725 w 2011794"/>
              <a:gd name="connsiteY3" fmla="*/ 1429479 h 1680908"/>
              <a:gd name="connsiteX4" fmla="*/ 1269377 w 2011794"/>
              <a:gd name="connsiteY4" fmla="*/ 1470365 h 1680908"/>
              <a:gd name="connsiteX5" fmla="*/ 995403 w 2011794"/>
              <a:gd name="connsiteY5" fmla="*/ 1442470 h 1680908"/>
              <a:gd name="connsiteX6" fmla="*/ 859372 w 2011794"/>
              <a:gd name="connsiteY6" fmla="*/ 1395471 h 1680908"/>
              <a:gd name="connsiteX7" fmla="*/ 701560 w 2011794"/>
              <a:gd name="connsiteY7" fmla="*/ 1371780 h 1680908"/>
              <a:gd name="connsiteX8" fmla="*/ 615967 w 2011794"/>
              <a:gd name="connsiteY8" fmla="*/ 1372544 h 1680908"/>
              <a:gd name="connsiteX9" fmla="*/ 483756 w 2011794"/>
              <a:gd name="connsiteY9" fmla="*/ 1462722 h 1680908"/>
              <a:gd name="connsiteX10" fmla="*/ 436757 w 2011794"/>
              <a:gd name="connsiteY10" fmla="*/ 1606014 h 1680908"/>
              <a:gd name="connsiteX11" fmla="*/ 434846 w 2011794"/>
              <a:gd name="connsiteY11" fmla="*/ 1666770 h 1680908"/>
              <a:gd name="connsiteX12" fmla="*/ 421090 w 2011794"/>
              <a:gd name="connsiteY12" fmla="*/ 1680908 h 1680908"/>
              <a:gd name="connsiteX13" fmla="*/ 14524 w 2011794"/>
              <a:gd name="connsiteY13" fmla="*/ 1680908 h 1680908"/>
              <a:gd name="connsiteX14" fmla="*/ 386 w 2011794"/>
              <a:gd name="connsiteY14" fmla="*/ 1666006 h 1680908"/>
              <a:gd name="connsiteX15" fmla="*/ 1150 w 2011794"/>
              <a:gd name="connsiteY15" fmla="*/ 1336626 h 1680908"/>
              <a:gd name="connsiteX16" fmla="*/ 66873 w 2011794"/>
              <a:gd name="connsiteY16" fmla="*/ 1145570 h 1680908"/>
              <a:gd name="connsiteX17" fmla="*/ 322123 w 2011794"/>
              <a:gd name="connsiteY17" fmla="*/ 930441 h 1680908"/>
              <a:gd name="connsiteX18" fmla="*/ 589219 w 2011794"/>
              <a:gd name="connsiteY18" fmla="*/ 867393 h 1680908"/>
              <a:gd name="connsiteX19" fmla="*/ 889176 w 2011794"/>
              <a:gd name="connsiteY19" fmla="*/ 867775 h 1680908"/>
              <a:gd name="connsiteX20" fmla="*/ 952989 w 2011794"/>
              <a:gd name="connsiteY20" fmla="*/ 804344 h 1680908"/>
              <a:gd name="connsiteX21" fmla="*/ 953371 w 2011794"/>
              <a:gd name="connsiteY21" fmla="*/ 765751 h 1680908"/>
              <a:gd name="connsiteX22" fmla="*/ 934266 w 2011794"/>
              <a:gd name="connsiteY22" fmla="*/ 745881 h 1680908"/>
              <a:gd name="connsiteX23" fmla="*/ 846762 w 2011794"/>
              <a:gd name="connsiteY23" fmla="*/ 746264 h 1680908"/>
              <a:gd name="connsiteX24" fmla="*/ 829185 w 2011794"/>
              <a:gd name="connsiteY24" fmla="*/ 729833 h 1680908"/>
              <a:gd name="connsiteX25" fmla="*/ 829185 w 2011794"/>
              <a:gd name="connsiteY25" fmla="*/ 645386 h 1680908"/>
              <a:gd name="connsiteX26" fmla="*/ 844469 w 2011794"/>
              <a:gd name="connsiteY26" fmla="*/ 629720 h 1680908"/>
              <a:gd name="connsiteX27" fmla="*/ 938087 w 2011794"/>
              <a:gd name="connsiteY27" fmla="*/ 630102 h 1680908"/>
              <a:gd name="connsiteX28" fmla="*/ 953371 w 2011794"/>
              <a:gd name="connsiteY28" fmla="*/ 614435 h 1680908"/>
              <a:gd name="connsiteX29" fmla="*/ 953371 w 2011794"/>
              <a:gd name="connsiteY29" fmla="*/ 497127 h 1680908"/>
              <a:gd name="connsiteX30" fmla="*/ 1117679 w 2011794"/>
              <a:gd name="connsiteY30" fmla="*/ 330526 h 1680908"/>
              <a:gd name="connsiteX31" fmla="*/ 1131053 w 2011794"/>
              <a:gd name="connsiteY31" fmla="*/ 330526 h 1680908"/>
              <a:gd name="connsiteX32" fmla="*/ 1144809 w 2011794"/>
              <a:gd name="connsiteY32" fmla="*/ 316388 h 1680908"/>
              <a:gd name="connsiteX33" fmla="*/ 1144809 w 2011794"/>
              <a:gd name="connsiteY33" fmla="*/ 242259 h 1680908"/>
              <a:gd name="connsiteX34" fmla="*/ 1129525 w 2011794"/>
              <a:gd name="connsiteY34" fmla="*/ 228120 h 1680908"/>
              <a:gd name="connsiteX35" fmla="*/ 1099338 w 2011794"/>
              <a:gd name="connsiteY35" fmla="*/ 196787 h 1680908"/>
              <a:gd name="connsiteX36" fmla="*/ 1099338 w 2011794"/>
              <a:gd name="connsiteY36" fmla="*/ 152080 h 1680908"/>
              <a:gd name="connsiteX37" fmla="*/ 1082143 w 2011794"/>
              <a:gd name="connsiteY37" fmla="*/ 140617 h 1680908"/>
              <a:gd name="connsiteX38" fmla="*/ 1029029 w 2011794"/>
              <a:gd name="connsiteY38" fmla="*/ 159340 h 1680908"/>
              <a:gd name="connsiteX39" fmla="*/ 924713 w 2011794"/>
              <a:gd name="connsiteY39" fmla="*/ 178064 h 1680908"/>
              <a:gd name="connsiteX40" fmla="*/ 721047 w 2011794"/>
              <a:gd name="connsiteY40" fmla="*/ 191820 h 1680908"/>
              <a:gd name="connsiteX41" fmla="*/ 700414 w 2011794"/>
              <a:gd name="connsiteY41" fmla="*/ 192202 h 1680908"/>
              <a:gd name="connsiteX42" fmla="*/ 661820 w 2011794"/>
              <a:gd name="connsiteY42" fmla="*/ 162015 h 1680908"/>
              <a:gd name="connsiteX43" fmla="*/ 661056 w 2011794"/>
              <a:gd name="connsiteY43" fmla="*/ 66487 h 1680908"/>
              <a:gd name="connsiteX44" fmla="*/ 704235 w 2011794"/>
              <a:gd name="connsiteY44" fmla="*/ 34008 h 1680908"/>
              <a:gd name="connsiteX45" fmla="*/ 789828 w 2011794"/>
              <a:gd name="connsiteY45" fmla="*/ 39357 h 1680908"/>
              <a:gd name="connsiteX46" fmla="*/ 892998 w 2011794"/>
              <a:gd name="connsiteY46" fmla="*/ 47000 h 1680908"/>
              <a:gd name="connsiteX47" fmla="*/ 1072972 w 2011794"/>
              <a:gd name="connsiteY47" fmla="*/ 83300 h 1680908"/>
              <a:gd name="connsiteX48" fmla="*/ 1098573 w 2011794"/>
              <a:gd name="connsiteY48" fmla="*/ 65723 h 1680908"/>
              <a:gd name="connsiteX49" fmla="*/ 1098573 w 2011794"/>
              <a:gd name="connsiteY49" fmla="*/ 12228 h 1680908"/>
              <a:gd name="connsiteX50" fmla="*/ 1110801 w 2011794"/>
              <a:gd name="connsiteY50" fmla="*/ 0 h 1680908"/>
              <a:gd name="connsiteX51" fmla="*/ 1336247 w 2011794"/>
              <a:gd name="connsiteY51" fmla="*/ 0 h 1680908"/>
              <a:gd name="connsiteX52" fmla="*/ 1348092 w 2011794"/>
              <a:gd name="connsiteY52" fmla="*/ 12610 h 1680908"/>
              <a:gd name="connsiteX53" fmla="*/ 1348092 w 2011794"/>
              <a:gd name="connsiteY53" fmla="*/ 79479 h 1680908"/>
              <a:gd name="connsiteX54" fmla="*/ 1360320 w 2011794"/>
              <a:gd name="connsiteY54" fmla="*/ 88268 h 1680908"/>
              <a:gd name="connsiteX55" fmla="*/ 1442856 w 2011794"/>
              <a:gd name="connsiteY55" fmla="*/ 59227 h 1680908"/>
              <a:gd name="connsiteX56" fmla="*/ 1490620 w 2011794"/>
              <a:gd name="connsiteY56" fmla="*/ 51203 h 1680908"/>
              <a:gd name="connsiteX57" fmla="*/ 1656074 w 2011794"/>
              <a:gd name="connsiteY57" fmla="*/ 39740 h 1680908"/>
              <a:gd name="connsiteX58" fmla="*/ 1743195 w 2011794"/>
              <a:gd name="connsiteY58" fmla="*/ 34390 h 1680908"/>
              <a:gd name="connsiteX59" fmla="*/ 1785992 w 2011794"/>
              <a:gd name="connsiteY59" fmla="*/ 67252 h 1680908"/>
              <a:gd name="connsiteX60" fmla="*/ 1786374 w 2011794"/>
              <a:gd name="connsiteY60" fmla="*/ 157048 h 1680908"/>
              <a:gd name="connsiteX61" fmla="*/ 1742431 w 2011794"/>
              <a:gd name="connsiteY61" fmla="*/ 191820 h 1680908"/>
              <a:gd name="connsiteX62" fmla="*/ 1594936 w 2011794"/>
              <a:gd name="connsiteY62" fmla="*/ 181885 h 1680908"/>
              <a:gd name="connsiteX63" fmla="*/ 1499026 w 2011794"/>
              <a:gd name="connsiteY63" fmla="*/ 176153 h 1680908"/>
              <a:gd name="connsiteX64" fmla="*/ 1418401 w 2011794"/>
              <a:gd name="connsiteY64" fmla="*/ 159340 h 1680908"/>
              <a:gd name="connsiteX65" fmla="*/ 1364141 w 2011794"/>
              <a:gd name="connsiteY65" fmla="*/ 139853 h 1680908"/>
              <a:gd name="connsiteX66" fmla="*/ 1348474 w 2011794"/>
              <a:gd name="connsiteY66" fmla="*/ 151698 h 1680908"/>
              <a:gd name="connsiteX67" fmla="*/ 1348474 w 2011794"/>
              <a:gd name="connsiteY67" fmla="*/ 215511 h 1680908"/>
              <a:gd name="connsiteX68" fmla="*/ 1336247 w 2011794"/>
              <a:gd name="connsiteY68" fmla="*/ 227738 h 1680908"/>
              <a:gd name="connsiteX69" fmla="*/ 1303385 w 2011794"/>
              <a:gd name="connsiteY69" fmla="*/ 231177 h 1680908"/>
              <a:gd name="connsiteX70" fmla="*/ 1300710 w 2011794"/>
              <a:gd name="connsiteY70" fmla="*/ 265567 h 1680908"/>
              <a:gd name="connsiteX71" fmla="*/ 1300710 w 2011794"/>
              <a:gd name="connsiteY71" fmla="*/ 310274 h 1680908"/>
              <a:gd name="connsiteX72" fmla="*/ 1320198 w 2011794"/>
              <a:gd name="connsiteY72" fmla="*/ 330144 h 1680908"/>
              <a:gd name="connsiteX73" fmla="*/ 1426425 w 2011794"/>
              <a:gd name="connsiteY73" fmla="*/ 365298 h 1680908"/>
              <a:gd name="connsiteX74" fmla="*/ 1493677 w 2011794"/>
              <a:gd name="connsiteY74" fmla="*/ 497891 h 1680908"/>
              <a:gd name="connsiteX75" fmla="*/ 1493677 w 2011794"/>
              <a:gd name="connsiteY75" fmla="*/ 610614 h 1680908"/>
              <a:gd name="connsiteX76" fmla="*/ 1513164 w 2011794"/>
              <a:gd name="connsiteY76" fmla="*/ 629337 h 1680908"/>
              <a:gd name="connsiteX77" fmla="*/ 1600668 w 2011794"/>
              <a:gd name="connsiteY77" fmla="*/ 628955 h 1680908"/>
              <a:gd name="connsiteX78" fmla="*/ 1615570 w 2011794"/>
              <a:gd name="connsiteY78" fmla="*/ 643093 h 1680908"/>
              <a:gd name="connsiteX79" fmla="*/ 1615570 w 2011794"/>
              <a:gd name="connsiteY79" fmla="*/ 730597 h 1680908"/>
              <a:gd name="connsiteX80" fmla="*/ 1601050 w 2011794"/>
              <a:gd name="connsiteY80" fmla="*/ 745499 h 1680908"/>
              <a:gd name="connsiteX81" fmla="*/ 1513546 w 2011794"/>
              <a:gd name="connsiteY81" fmla="*/ 745499 h 1680908"/>
              <a:gd name="connsiteX82" fmla="*/ 1494059 w 2011794"/>
              <a:gd name="connsiteY82" fmla="*/ 765751 h 1680908"/>
              <a:gd name="connsiteX83" fmla="*/ 1494059 w 2011794"/>
              <a:gd name="connsiteY83" fmla="*/ 807401 h 1680908"/>
              <a:gd name="connsiteX84" fmla="*/ 1553668 w 2011794"/>
              <a:gd name="connsiteY84" fmla="*/ 867011 h 1680908"/>
              <a:gd name="connsiteX85" fmla="*/ 1770325 w 2011794"/>
              <a:gd name="connsiteY85" fmla="*/ 867011 h 1680908"/>
              <a:gd name="connsiteX86" fmla="*/ 2010937 w 2011794"/>
              <a:gd name="connsiteY86" fmla="*/ 875133 h 1680908"/>
              <a:gd name="connsiteX0" fmla="*/ 2010937 w 2012268"/>
              <a:gd name="connsiteY0" fmla="*/ 875133 h 1680908"/>
              <a:gd name="connsiteX1" fmla="*/ 2001195 w 2012268"/>
              <a:gd name="connsiteY1" fmla="*/ 1393555 h 1680908"/>
              <a:gd name="connsiteX2" fmla="*/ 1780642 w 2012268"/>
              <a:gd name="connsiteY2" fmla="*/ 1369105 h 1680908"/>
              <a:gd name="connsiteX3" fmla="*/ 1462725 w 2012268"/>
              <a:gd name="connsiteY3" fmla="*/ 1429479 h 1680908"/>
              <a:gd name="connsiteX4" fmla="*/ 1269377 w 2012268"/>
              <a:gd name="connsiteY4" fmla="*/ 1470365 h 1680908"/>
              <a:gd name="connsiteX5" fmla="*/ 995403 w 2012268"/>
              <a:gd name="connsiteY5" fmla="*/ 1442470 h 1680908"/>
              <a:gd name="connsiteX6" fmla="*/ 859372 w 2012268"/>
              <a:gd name="connsiteY6" fmla="*/ 1395471 h 1680908"/>
              <a:gd name="connsiteX7" fmla="*/ 701560 w 2012268"/>
              <a:gd name="connsiteY7" fmla="*/ 1371780 h 1680908"/>
              <a:gd name="connsiteX8" fmla="*/ 615967 w 2012268"/>
              <a:gd name="connsiteY8" fmla="*/ 1372544 h 1680908"/>
              <a:gd name="connsiteX9" fmla="*/ 483756 w 2012268"/>
              <a:gd name="connsiteY9" fmla="*/ 1462722 h 1680908"/>
              <a:gd name="connsiteX10" fmla="*/ 436757 w 2012268"/>
              <a:gd name="connsiteY10" fmla="*/ 1606014 h 1680908"/>
              <a:gd name="connsiteX11" fmla="*/ 434846 w 2012268"/>
              <a:gd name="connsiteY11" fmla="*/ 1666770 h 1680908"/>
              <a:gd name="connsiteX12" fmla="*/ 421090 w 2012268"/>
              <a:gd name="connsiteY12" fmla="*/ 1680908 h 1680908"/>
              <a:gd name="connsiteX13" fmla="*/ 14524 w 2012268"/>
              <a:gd name="connsiteY13" fmla="*/ 1680908 h 1680908"/>
              <a:gd name="connsiteX14" fmla="*/ 386 w 2012268"/>
              <a:gd name="connsiteY14" fmla="*/ 1666006 h 1680908"/>
              <a:gd name="connsiteX15" fmla="*/ 1150 w 2012268"/>
              <a:gd name="connsiteY15" fmla="*/ 1336626 h 1680908"/>
              <a:gd name="connsiteX16" fmla="*/ 66873 w 2012268"/>
              <a:gd name="connsiteY16" fmla="*/ 1145570 h 1680908"/>
              <a:gd name="connsiteX17" fmla="*/ 322123 w 2012268"/>
              <a:gd name="connsiteY17" fmla="*/ 930441 h 1680908"/>
              <a:gd name="connsiteX18" fmla="*/ 589219 w 2012268"/>
              <a:gd name="connsiteY18" fmla="*/ 867393 h 1680908"/>
              <a:gd name="connsiteX19" fmla="*/ 889176 w 2012268"/>
              <a:gd name="connsiteY19" fmla="*/ 867775 h 1680908"/>
              <a:gd name="connsiteX20" fmla="*/ 952989 w 2012268"/>
              <a:gd name="connsiteY20" fmla="*/ 804344 h 1680908"/>
              <a:gd name="connsiteX21" fmla="*/ 953371 w 2012268"/>
              <a:gd name="connsiteY21" fmla="*/ 765751 h 1680908"/>
              <a:gd name="connsiteX22" fmla="*/ 934266 w 2012268"/>
              <a:gd name="connsiteY22" fmla="*/ 745881 h 1680908"/>
              <a:gd name="connsiteX23" fmla="*/ 846762 w 2012268"/>
              <a:gd name="connsiteY23" fmla="*/ 746264 h 1680908"/>
              <a:gd name="connsiteX24" fmla="*/ 829185 w 2012268"/>
              <a:gd name="connsiteY24" fmla="*/ 729833 h 1680908"/>
              <a:gd name="connsiteX25" fmla="*/ 829185 w 2012268"/>
              <a:gd name="connsiteY25" fmla="*/ 645386 h 1680908"/>
              <a:gd name="connsiteX26" fmla="*/ 844469 w 2012268"/>
              <a:gd name="connsiteY26" fmla="*/ 629720 h 1680908"/>
              <a:gd name="connsiteX27" fmla="*/ 938087 w 2012268"/>
              <a:gd name="connsiteY27" fmla="*/ 630102 h 1680908"/>
              <a:gd name="connsiteX28" fmla="*/ 953371 w 2012268"/>
              <a:gd name="connsiteY28" fmla="*/ 614435 h 1680908"/>
              <a:gd name="connsiteX29" fmla="*/ 953371 w 2012268"/>
              <a:gd name="connsiteY29" fmla="*/ 497127 h 1680908"/>
              <a:gd name="connsiteX30" fmla="*/ 1117679 w 2012268"/>
              <a:gd name="connsiteY30" fmla="*/ 330526 h 1680908"/>
              <a:gd name="connsiteX31" fmla="*/ 1131053 w 2012268"/>
              <a:gd name="connsiteY31" fmla="*/ 330526 h 1680908"/>
              <a:gd name="connsiteX32" fmla="*/ 1144809 w 2012268"/>
              <a:gd name="connsiteY32" fmla="*/ 316388 h 1680908"/>
              <a:gd name="connsiteX33" fmla="*/ 1144809 w 2012268"/>
              <a:gd name="connsiteY33" fmla="*/ 242259 h 1680908"/>
              <a:gd name="connsiteX34" fmla="*/ 1129525 w 2012268"/>
              <a:gd name="connsiteY34" fmla="*/ 228120 h 1680908"/>
              <a:gd name="connsiteX35" fmla="*/ 1099338 w 2012268"/>
              <a:gd name="connsiteY35" fmla="*/ 196787 h 1680908"/>
              <a:gd name="connsiteX36" fmla="*/ 1099338 w 2012268"/>
              <a:gd name="connsiteY36" fmla="*/ 152080 h 1680908"/>
              <a:gd name="connsiteX37" fmla="*/ 1082143 w 2012268"/>
              <a:gd name="connsiteY37" fmla="*/ 140617 h 1680908"/>
              <a:gd name="connsiteX38" fmla="*/ 1029029 w 2012268"/>
              <a:gd name="connsiteY38" fmla="*/ 159340 h 1680908"/>
              <a:gd name="connsiteX39" fmla="*/ 924713 w 2012268"/>
              <a:gd name="connsiteY39" fmla="*/ 178064 h 1680908"/>
              <a:gd name="connsiteX40" fmla="*/ 721047 w 2012268"/>
              <a:gd name="connsiteY40" fmla="*/ 191820 h 1680908"/>
              <a:gd name="connsiteX41" fmla="*/ 700414 w 2012268"/>
              <a:gd name="connsiteY41" fmla="*/ 192202 h 1680908"/>
              <a:gd name="connsiteX42" fmla="*/ 661820 w 2012268"/>
              <a:gd name="connsiteY42" fmla="*/ 162015 h 1680908"/>
              <a:gd name="connsiteX43" fmla="*/ 661056 w 2012268"/>
              <a:gd name="connsiteY43" fmla="*/ 66487 h 1680908"/>
              <a:gd name="connsiteX44" fmla="*/ 704235 w 2012268"/>
              <a:gd name="connsiteY44" fmla="*/ 34008 h 1680908"/>
              <a:gd name="connsiteX45" fmla="*/ 789828 w 2012268"/>
              <a:gd name="connsiteY45" fmla="*/ 39357 h 1680908"/>
              <a:gd name="connsiteX46" fmla="*/ 892998 w 2012268"/>
              <a:gd name="connsiteY46" fmla="*/ 47000 h 1680908"/>
              <a:gd name="connsiteX47" fmla="*/ 1072972 w 2012268"/>
              <a:gd name="connsiteY47" fmla="*/ 83300 h 1680908"/>
              <a:gd name="connsiteX48" fmla="*/ 1098573 w 2012268"/>
              <a:gd name="connsiteY48" fmla="*/ 65723 h 1680908"/>
              <a:gd name="connsiteX49" fmla="*/ 1098573 w 2012268"/>
              <a:gd name="connsiteY49" fmla="*/ 12228 h 1680908"/>
              <a:gd name="connsiteX50" fmla="*/ 1110801 w 2012268"/>
              <a:gd name="connsiteY50" fmla="*/ 0 h 1680908"/>
              <a:gd name="connsiteX51" fmla="*/ 1336247 w 2012268"/>
              <a:gd name="connsiteY51" fmla="*/ 0 h 1680908"/>
              <a:gd name="connsiteX52" fmla="*/ 1348092 w 2012268"/>
              <a:gd name="connsiteY52" fmla="*/ 12610 h 1680908"/>
              <a:gd name="connsiteX53" fmla="*/ 1348092 w 2012268"/>
              <a:gd name="connsiteY53" fmla="*/ 79479 h 1680908"/>
              <a:gd name="connsiteX54" fmla="*/ 1360320 w 2012268"/>
              <a:gd name="connsiteY54" fmla="*/ 88268 h 1680908"/>
              <a:gd name="connsiteX55" fmla="*/ 1442856 w 2012268"/>
              <a:gd name="connsiteY55" fmla="*/ 59227 h 1680908"/>
              <a:gd name="connsiteX56" fmla="*/ 1490620 w 2012268"/>
              <a:gd name="connsiteY56" fmla="*/ 51203 h 1680908"/>
              <a:gd name="connsiteX57" fmla="*/ 1656074 w 2012268"/>
              <a:gd name="connsiteY57" fmla="*/ 39740 h 1680908"/>
              <a:gd name="connsiteX58" fmla="*/ 1743195 w 2012268"/>
              <a:gd name="connsiteY58" fmla="*/ 34390 h 1680908"/>
              <a:gd name="connsiteX59" fmla="*/ 1785992 w 2012268"/>
              <a:gd name="connsiteY59" fmla="*/ 67252 h 1680908"/>
              <a:gd name="connsiteX60" fmla="*/ 1786374 w 2012268"/>
              <a:gd name="connsiteY60" fmla="*/ 157048 h 1680908"/>
              <a:gd name="connsiteX61" fmla="*/ 1742431 w 2012268"/>
              <a:gd name="connsiteY61" fmla="*/ 191820 h 1680908"/>
              <a:gd name="connsiteX62" fmla="*/ 1594936 w 2012268"/>
              <a:gd name="connsiteY62" fmla="*/ 181885 h 1680908"/>
              <a:gd name="connsiteX63" fmla="*/ 1499026 w 2012268"/>
              <a:gd name="connsiteY63" fmla="*/ 176153 h 1680908"/>
              <a:gd name="connsiteX64" fmla="*/ 1418401 w 2012268"/>
              <a:gd name="connsiteY64" fmla="*/ 159340 h 1680908"/>
              <a:gd name="connsiteX65" fmla="*/ 1364141 w 2012268"/>
              <a:gd name="connsiteY65" fmla="*/ 139853 h 1680908"/>
              <a:gd name="connsiteX66" fmla="*/ 1348474 w 2012268"/>
              <a:gd name="connsiteY66" fmla="*/ 151698 h 1680908"/>
              <a:gd name="connsiteX67" fmla="*/ 1348474 w 2012268"/>
              <a:gd name="connsiteY67" fmla="*/ 215511 h 1680908"/>
              <a:gd name="connsiteX68" fmla="*/ 1336247 w 2012268"/>
              <a:gd name="connsiteY68" fmla="*/ 227738 h 1680908"/>
              <a:gd name="connsiteX69" fmla="*/ 1303385 w 2012268"/>
              <a:gd name="connsiteY69" fmla="*/ 231177 h 1680908"/>
              <a:gd name="connsiteX70" fmla="*/ 1300710 w 2012268"/>
              <a:gd name="connsiteY70" fmla="*/ 265567 h 1680908"/>
              <a:gd name="connsiteX71" fmla="*/ 1300710 w 2012268"/>
              <a:gd name="connsiteY71" fmla="*/ 310274 h 1680908"/>
              <a:gd name="connsiteX72" fmla="*/ 1320198 w 2012268"/>
              <a:gd name="connsiteY72" fmla="*/ 330144 h 1680908"/>
              <a:gd name="connsiteX73" fmla="*/ 1426425 w 2012268"/>
              <a:gd name="connsiteY73" fmla="*/ 365298 h 1680908"/>
              <a:gd name="connsiteX74" fmla="*/ 1493677 w 2012268"/>
              <a:gd name="connsiteY74" fmla="*/ 497891 h 1680908"/>
              <a:gd name="connsiteX75" fmla="*/ 1493677 w 2012268"/>
              <a:gd name="connsiteY75" fmla="*/ 610614 h 1680908"/>
              <a:gd name="connsiteX76" fmla="*/ 1513164 w 2012268"/>
              <a:gd name="connsiteY76" fmla="*/ 629337 h 1680908"/>
              <a:gd name="connsiteX77" fmla="*/ 1600668 w 2012268"/>
              <a:gd name="connsiteY77" fmla="*/ 628955 h 1680908"/>
              <a:gd name="connsiteX78" fmla="*/ 1615570 w 2012268"/>
              <a:gd name="connsiteY78" fmla="*/ 643093 h 1680908"/>
              <a:gd name="connsiteX79" fmla="*/ 1615570 w 2012268"/>
              <a:gd name="connsiteY79" fmla="*/ 730597 h 1680908"/>
              <a:gd name="connsiteX80" fmla="*/ 1601050 w 2012268"/>
              <a:gd name="connsiteY80" fmla="*/ 745499 h 1680908"/>
              <a:gd name="connsiteX81" fmla="*/ 1513546 w 2012268"/>
              <a:gd name="connsiteY81" fmla="*/ 745499 h 1680908"/>
              <a:gd name="connsiteX82" fmla="*/ 1494059 w 2012268"/>
              <a:gd name="connsiteY82" fmla="*/ 765751 h 1680908"/>
              <a:gd name="connsiteX83" fmla="*/ 1494059 w 2012268"/>
              <a:gd name="connsiteY83" fmla="*/ 807401 h 1680908"/>
              <a:gd name="connsiteX84" fmla="*/ 1553668 w 2012268"/>
              <a:gd name="connsiteY84" fmla="*/ 867011 h 1680908"/>
              <a:gd name="connsiteX85" fmla="*/ 1770325 w 2012268"/>
              <a:gd name="connsiteY85" fmla="*/ 867011 h 1680908"/>
              <a:gd name="connsiteX86" fmla="*/ 2010937 w 2012268"/>
              <a:gd name="connsiteY86" fmla="*/ 875133 h 1680908"/>
              <a:gd name="connsiteX0" fmla="*/ 2010937 w 2012268"/>
              <a:gd name="connsiteY0" fmla="*/ 875133 h 1680908"/>
              <a:gd name="connsiteX1" fmla="*/ 2001195 w 2012268"/>
              <a:gd name="connsiteY1" fmla="*/ 1393555 h 1680908"/>
              <a:gd name="connsiteX2" fmla="*/ 1780642 w 2012268"/>
              <a:gd name="connsiteY2" fmla="*/ 1369105 h 1680908"/>
              <a:gd name="connsiteX3" fmla="*/ 1462725 w 2012268"/>
              <a:gd name="connsiteY3" fmla="*/ 1429479 h 1680908"/>
              <a:gd name="connsiteX4" fmla="*/ 1269377 w 2012268"/>
              <a:gd name="connsiteY4" fmla="*/ 1470365 h 1680908"/>
              <a:gd name="connsiteX5" fmla="*/ 995403 w 2012268"/>
              <a:gd name="connsiteY5" fmla="*/ 1442470 h 1680908"/>
              <a:gd name="connsiteX6" fmla="*/ 859372 w 2012268"/>
              <a:gd name="connsiteY6" fmla="*/ 1395471 h 1680908"/>
              <a:gd name="connsiteX7" fmla="*/ 701560 w 2012268"/>
              <a:gd name="connsiteY7" fmla="*/ 1371780 h 1680908"/>
              <a:gd name="connsiteX8" fmla="*/ 615967 w 2012268"/>
              <a:gd name="connsiteY8" fmla="*/ 1372544 h 1680908"/>
              <a:gd name="connsiteX9" fmla="*/ 483756 w 2012268"/>
              <a:gd name="connsiteY9" fmla="*/ 1462722 h 1680908"/>
              <a:gd name="connsiteX10" fmla="*/ 436757 w 2012268"/>
              <a:gd name="connsiteY10" fmla="*/ 1606014 h 1680908"/>
              <a:gd name="connsiteX11" fmla="*/ 434846 w 2012268"/>
              <a:gd name="connsiteY11" fmla="*/ 1666770 h 1680908"/>
              <a:gd name="connsiteX12" fmla="*/ 421090 w 2012268"/>
              <a:gd name="connsiteY12" fmla="*/ 1680908 h 1680908"/>
              <a:gd name="connsiteX13" fmla="*/ 14524 w 2012268"/>
              <a:gd name="connsiteY13" fmla="*/ 1680908 h 1680908"/>
              <a:gd name="connsiteX14" fmla="*/ 386 w 2012268"/>
              <a:gd name="connsiteY14" fmla="*/ 1666006 h 1680908"/>
              <a:gd name="connsiteX15" fmla="*/ 1150 w 2012268"/>
              <a:gd name="connsiteY15" fmla="*/ 1336626 h 1680908"/>
              <a:gd name="connsiteX16" fmla="*/ 66873 w 2012268"/>
              <a:gd name="connsiteY16" fmla="*/ 1145570 h 1680908"/>
              <a:gd name="connsiteX17" fmla="*/ 322123 w 2012268"/>
              <a:gd name="connsiteY17" fmla="*/ 930441 h 1680908"/>
              <a:gd name="connsiteX18" fmla="*/ 589219 w 2012268"/>
              <a:gd name="connsiteY18" fmla="*/ 867393 h 1680908"/>
              <a:gd name="connsiteX19" fmla="*/ 889176 w 2012268"/>
              <a:gd name="connsiteY19" fmla="*/ 867775 h 1680908"/>
              <a:gd name="connsiteX20" fmla="*/ 952989 w 2012268"/>
              <a:gd name="connsiteY20" fmla="*/ 804344 h 1680908"/>
              <a:gd name="connsiteX21" fmla="*/ 953371 w 2012268"/>
              <a:gd name="connsiteY21" fmla="*/ 765751 h 1680908"/>
              <a:gd name="connsiteX22" fmla="*/ 934266 w 2012268"/>
              <a:gd name="connsiteY22" fmla="*/ 745881 h 1680908"/>
              <a:gd name="connsiteX23" fmla="*/ 846762 w 2012268"/>
              <a:gd name="connsiteY23" fmla="*/ 746264 h 1680908"/>
              <a:gd name="connsiteX24" fmla="*/ 829185 w 2012268"/>
              <a:gd name="connsiteY24" fmla="*/ 729833 h 1680908"/>
              <a:gd name="connsiteX25" fmla="*/ 829185 w 2012268"/>
              <a:gd name="connsiteY25" fmla="*/ 645386 h 1680908"/>
              <a:gd name="connsiteX26" fmla="*/ 844469 w 2012268"/>
              <a:gd name="connsiteY26" fmla="*/ 629720 h 1680908"/>
              <a:gd name="connsiteX27" fmla="*/ 938087 w 2012268"/>
              <a:gd name="connsiteY27" fmla="*/ 630102 h 1680908"/>
              <a:gd name="connsiteX28" fmla="*/ 953371 w 2012268"/>
              <a:gd name="connsiteY28" fmla="*/ 614435 h 1680908"/>
              <a:gd name="connsiteX29" fmla="*/ 953371 w 2012268"/>
              <a:gd name="connsiteY29" fmla="*/ 497127 h 1680908"/>
              <a:gd name="connsiteX30" fmla="*/ 1117679 w 2012268"/>
              <a:gd name="connsiteY30" fmla="*/ 330526 h 1680908"/>
              <a:gd name="connsiteX31" fmla="*/ 1131053 w 2012268"/>
              <a:gd name="connsiteY31" fmla="*/ 330526 h 1680908"/>
              <a:gd name="connsiteX32" fmla="*/ 1144809 w 2012268"/>
              <a:gd name="connsiteY32" fmla="*/ 316388 h 1680908"/>
              <a:gd name="connsiteX33" fmla="*/ 1144809 w 2012268"/>
              <a:gd name="connsiteY33" fmla="*/ 242259 h 1680908"/>
              <a:gd name="connsiteX34" fmla="*/ 1129525 w 2012268"/>
              <a:gd name="connsiteY34" fmla="*/ 228120 h 1680908"/>
              <a:gd name="connsiteX35" fmla="*/ 1099338 w 2012268"/>
              <a:gd name="connsiteY35" fmla="*/ 196787 h 1680908"/>
              <a:gd name="connsiteX36" fmla="*/ 1099338 w 2012268"/>
              <a:gd name="connsiteY36" fmla="*/ 152080 h 1680908"/>
              <a:gd name="connsiteX37" fmla="*/ 1082143 w 2012268"/>
              <a:gd name="connsiteY37" fmla="*/ 140617 h 1680908"/>
              <a:gd name="connsiteX38" fmla="*/ 1029029 w 2012268"/>
              <a:gd name="connsiteY38" fmla="*/ 159340 h 1680908"/>
              <a:gd name="connsiteX39" fmla="*/ 924713 w 2012268"/>
              <a:gd name="connsiteY39" fmla="*/ 178064 h 1680908"/>
              <a:gd name="connsiteX40" fmla="*/ 721047 w 2012268"/>
              <a:gd name="connsiteY40" fmla="*/ 191820 h 1680908"/>
              <a:gd name="connsiteX41" fmla="*/ 700414 w 2012268"/>
              <a:gd name="connsiteY41" fmla="*/ 192202 h 1680908"/>
              <a:gd name="connsiteX42" fmla="*/ 661820 w 2012268"/>
              <a:gd name="connsiteY42" fmla="*/ 162015 h 1680908"/>
              <a:gd name="connsiteX43" fmla="*/ 661056 w 2012268"/>
              <a:gd name="connsiteY43" fmla="*/ 66487 h 1680908"/>
              <a:gd name="connsiteX44" fmla="*/ 704235 w 2012268"/>
              <a:gd name="connsiteY44" fmla="*/ 34008 h 1680908"/>
              <a:gd name="connsiteX45" fmla="*/ 789828 w 2012268"/>
              <a:gd name="connsiteY45" fmla="*/ 39357 h 1680908"/>
              <a:gd name="connsiteX46" fmla="*/ 892998 w 2012268"/>
              <a:gd name="connsiteY46" fmla="*/ 47000 h 1680908"/>
              <a:gd name="connsiteX47" fmla="*/ 1072972 w 2012268"/>
              <a:gd name="connsiteY47" fmla="*/ 83300 h 1680908"/>
              <a:gd name="connsiteX48" fmla="*/ 1098573 w 2012268"/>
              <a:gd name="connsiteY48" fmla="*/ 65723 h 1680908"/>
              <a:gd name="connsiteX49" fmla="*/ 1098573 w 2012268"/>
              <a:gd name="connsiteY49" fmla="*/ 12228 h 1680908"/>
              <a:gd name="connsiteX50" fmla="*/ 1110801 w 2012268"/>
              <a:gd name="connsiteY50" fmla="*/ 0 h 1680908"/>
              <a:gd name="connsiteX51" fmla="*/ 1336247 w 2012268"/>
              <a:gd name="connsiteY51" fmla="*/ 0 h 1680908"/>
              <a:gd name="connsiteX52" fmla="*/ 1348092 w 2012268"/>
              <a:gd name="connsiteY52" fmla="*/ 12610 h 1680908"/>
              <a:gd name="connsiteX53" fmla="*/ 1348092 w 2012268"/>
              <a:gd name="connsiteY53" fmla="*/ 79479 h 1680908"/>
              <a:gd name="connsiteX54" fmla="*/ 1360320 w 2012268"/>
              <a:gd name="connsiteY54" fmla="*/ 88268 h 1680908"/>
              <a:gd name="connsiteX55" fmla="*/ 1442856 w 2012268"/>
              <a:gd name="connsiteY55" fmla="*/ 59227 h 1680908"/>
              <a:gd name="connsiteX56" fmla="*/ 1490620 w 2012268"/>
              <a:gd name="connsiteY56" fmla="*/ 51203 h 1680908"/>
              <a:gd name="connsiteX57" fmla="*/ 1656074 w 2012268"/>
              <a:gd name="connsiteY57" fmla="*/ 39740 h 1680908"/>
              <a:gd name="connsiteX58" fmla="*/ 1743195 w 2012268"/>
              <a:gd name="connsiteY58" fmla="*/ 34390 h 1680908"/>
              <a:gd name="connsiteX59" fmla="*/ 1785992 w 2012268"/>
              <a:gd name="connsiteY59" fmla="*/ 67252 h 1680908"/>
              <a:gd name="connsiteX60" fmla="*/ 1786374 w 2012268"/>
              <a:gd name="connsiteY60" fmla="*/ 157048 h 1680908"/>
              <a:gd name="connsiteX61" fmla="*/ 1742431 w 2012268"/>
              <a:gd name="connsiteY61" fmla="*/ 191820 h 1680908"/>
              <a:gd name="connsiteX62" fmla="*/ 1594936 w 2012268"/>
              <a:gd name="connsiteY62" fmla="*/ 181885 h 1680908"/>
              <a:gd name="connsiteX63" fmla="*/ 1499026 w 2012268"/>
              <a:gd name="connsiteY63" fmla="*/ 176153 h 1680908"/>
              <a:gd name="connsiteX64" fmla="*/ 1418401 w 2012268"/>
              <a:gd name="connsiteY64" fmla="*/ 159340 h 1680908"/>
              <a:gd name="connsiteX65" fmla="*/ 1364141 w 2012268"/>
              <a:gd name="connsiteY65" fmla="*/ 139853 h 1680908"/>
              <a:gd name="connsiteX66" fmla="*/ 1348474 w 2012268"/>
              <a:gd name="connsiteY66" fmla="*/ 151698 h 1680908"/>
              <a:gd name="connsiteX67" fmla="*/ 1348474 w 2012268"/>
              <a:gd name="connsiteY67" fmla="*/ 215511 h 1680908"/>
              <a:gd name="connsiteX68" fmla="*/ 1336247 w 2012268"/>
              <a:gd name="connsiteY68" fmla="*/ 227738 h 1680908"/>
              <a:gd name="connsiteX69" fmla="*/ 1303385 w 2012268"/>
              <a:gd name="connsiteY69" fmla="*/ 231177 h 1680908"/>
              <a:gd name="connsiteX70" fmla="*/ 1300710 w 2012268"/>
              <a:gd name="connsiteY70" fmla="*/ 265567 h 1680908"/>
              <a:gd name="connsiteX71" fmla="*/ 1300710 w 2012268"/>
              <a:gd name="connsiteY71" fmla="*/ 310274 h 1680908"/>
              <a:gd name="connsiteX72" fmla="*/ 1320198 w 2012268"/>
              <a:gd name="connsiteY72" fmla="*/ 330144 h 1680908"/>
              <a:gd name="connsiteX73" fmla="*/ 1426425 w 2012268"/>
              <a:gd name="connsiteY73" fmla="*/ 365298 h 1680908"/>
              <a:gd name="connsiteX74" fmla="*/ 1493677 w 2012268"/>
              <a:gd name="connsiteY74" fmla="*/ 497891 h 1680908"/>
              <a:gd name="connsiteX75" fmla="*/ 1493677 w 2012268"/>
              <a:gd name="connsiteY75" fmla="*/ 610614 h 1680908"/>
              <a:gd name="connsiteX76" fmla="*/ 1513164 w 2012268"/>
              <a:gd name="connsiteY76" fmla="*/ 629337 h 1680908"/>
              <a:gd name="connsiteX77" fmla="*/ 1600668 w 2012268"/>
              <a:gd name="connsiteY77" fmla="*/ 628955 h 1680908"/>
              <a:gd name="connsiteX78" fmla="*/ 1615570 w 2012268"/>
              <a:gd name="connsiteY78" fmla="*/ 643093 h 1680908"/>
              <a:gd name="connsiteX79" fmla="*/ 1615570 w 2012268"/>
              <a:gd name="connsiteY79" fmla="*/ 730597 h 1680908"/>
              <a:gd name="connsiteX80" fmla="*/ 1601050 w 2012268"/>
              <a:gd name="connsiteY80" fmla="*/ 745499 h 1680908"/>
              <a:gd name="connsiteX81" fmla="*/ 1513546 w 2012268"/>
              <a:gd name="connsiteY81" fmla="*/ 745499 h 1680908"/>
              <a:gd name="connsiteX82" fmla="*/ 1494059 w 2012268"/>
              <a:gd name="connsiteY82" fmla="*/ 765751 h 1680908"/>
              <a:gd name="connsiteX83" fmla="*/ 1494059 w 2012268"/>
              <a:gd name="connsiteY83" fmla="*/ 807401 h 1680908"/>
              <a:gd name="connsiteX84" fmla="*/ 1553668 w 2012268"/>
              <a:gd name="connsiteY84" fmla="*/ 867011 h 1680908"/>
              <a:gd name="connsiteX85" fmla="*/ 1770325 w 2012268"/>
              <a:gd name="connsiteY85" fmla="*/ 867011 h 1680908"/>
              <a:gd name="connsiteX86" fmla="*/ 2010937 w 2012268"/>
              <a:gd name="connsiteY86" fmla="*/ 875133 h 1680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2012268" h="1680908">
                <a:moveTo>
                  <a:pt x="2010937" y="875133"/>
                </a:moveTo>
                <a:cubicBezTo>
                  <a:pt x="2014822" y="956141"/>
                  <a:pt x="2009797" y="1241942"/>
                  <a:pt x="2001195" y="1393555"/>
                </a:cubicBezTo>
                <a:cubicBezTo>
                  <a:pt x="1922314" y="1384760"/>
                  <a:pt x="1870387" y="1363118"/>
                  <a:pt x="1780642" y="1369105"/>
                </a:cubicBezTo>
                <a:cubicBezTo>
                  <a:pt x="1690897" y="1375092"/>
                  <a:pt x="1564749" y="1387446"/>
                  <a:pt x="1462725" y="1429479"/>
                </a:cubicBezTo>
                <a:cubicBezTo>
                  <a:pt x="1401206" y="1455080"/>
                  <a:pt x="1336247" y="1466161"/>
                  <a:pt x="1269377" y="1470365"/>
                </a:cubicBezTo>
                <a:cubicBezTo>
                  <a:pt x="1176142" y="1476096"/>
                  <a:pt x="1084817" y="1469982"/>
                  <a:pt x="995403" y="1442470"/>
                </a:cubicBezTo>
                <a:cubicBezTo>
                  <a:pt x="949550" y="1428332"/>
                  <a:pt x="905607" y="1408845"/>
                  <a:pt x="859372" y="1395471"/>
                </a:cubicBezTo>
                <a:cubicBezTo>
                  <a:pt x="807787" y="1380568"/>
                  <a:pt x="755055" y="1372926"/>
                  <a:pt x="701560" y="1371780"/>
                </a:cubicBezTo>
                <a:cubicBezTo>
                  <a:pt x="672902" y="1371398"/>
                  <a:pt x="644625" y="1367194"/>
                  <a:pt x="615967" y="1372544"/>
                </a:cubicBezTo>
                <a:cubicBezTo>
                  <a:pt x="558268" y="1382861"/>
                  <a:pt x="516236" y="1415723"/>
                  <a:pt x="483756" y="1462722"/>
                </a:cubicBezTo>
                <a:cubicBezTo>
                  <a:pt x="454334" y="1505901"/>
                  <a:pt x="439814" y="1553665"/>
                  <a:pt x="436757" y="1606014"/>
                </a:cubicBezTo>
                <a:cubicBezTo>
                  <a:pt x="435610" y="1626266"/>
                  <a:pt x="434846" y="1646518"/>
                  <a:pt x="434846" y="1666770"/>
                </a:cubicBezTo>
                <a:cubicBezTo>
                  <a:pt x="434846" y="1676705"/>
                  <a:pt x="431407" y="1680908"/>
                  <a:pt x="421090" y="1680908"/>
                </a:cubicBezTo>
                <a:lnTo>
                  <a:pt x="14524" y="1680908"/>
                </a:lnTo>
                <a:cubicBezTo>
                  <a:pt x="3060" y="1680908"/>
                  <a:pt x="386" y="1676705"/>
                  <a:pt x="386" y="1666006"/>
                </a:cubicBezTo>
                <a:cubicBezTo>
                  <a:pt x="768" y="1556340"/>
                  <a:pt x="-1143" y="1446292"/>
                  <a:pt x="1150" y="1336626"/>
                </a:cubicBezTo>
                <a:cubicBezTo>
                  <a:pt x="2678" y="1266699"/>
                  <a:pt x="28662" y="1203651"/>
                  <a:pt x="66873" y="1145570"/>
                </a:cubicBezTo>
                <a:cubicBezTo>
                  <a:pt x="130686" y="1048896"/>
                  <a:pt x="218571" y="980116"/>
                  <a:pt x="322123" y="930441"/>
                </a:cubicBezTo>
                <a:cubicBezTo>
                  <a:pt x="406570" y="889937"/>
                  <a:pt x="494838" y="865864"/>
                  <a:pt x="589219" y="867393"/>
                </a:cubicBezTo>
                <a:cubicBezTo>
                  <a:pt x="688950" y="868921"/>
                  <a:pt x="789063" y="867775"/>
                  <a:pt x="889176" y="867775"/>
                </a:cubicBezTo>
                <a:cubicBezTo>
                  <a:pt x="935794" y="867775"/>
                  <a:pt x="952989" y="850580"/>
                  <a:pt x="952989" y="804344"/>
                </a:cubicBezTo>
                <a:cubicBezTo>
                  <a:pt x="952989" y="791353"/>
                  <a:pt x="952225" y="778743"/>
                  <a:pt x="953371" y="765751"/>
                </a:cubicBezTo>
                <a:cubicBezTo>
                  <a:pt x="954517" y="751231"/>
                  <a:pt x="949932" y="745499"/>
                  <a:pt x="934266" y="745881"/>
                </a:cubicBezTo>
                <a:cubicBezTo>
                  <a:pt x="905225" y="747028"/>
                  <a:pt x="875803" y="745881"/>
                  <a:pt x="846762" y="746264"/>
                </a:cubicBezTo>
                <a:cubicBezTo>
                  <a:pt x="834152" y="746646"/>
                  <a:pt x="828803" y="743207"/>
                  <a:pt x="829185" y="729833"/>
                </a:cubicBezTo>
                <a:cubicBezTo>
                  <a:pt x="829949" y="701556"/>
                  <a:pt x="829949" y="673280"/>
                  <a:pt x="829185" y="645386"/>
                </a:cubicBezTo>
                <a:cubicBezTo>
                  <a:pt x="828803" y="633923"/>
                  <a:pt x="832242" y="629720"/>
                  <a:pt x="844469" y="629720"/>
                </a:cubicBezTo>
                <a:cubicBezTo>
                  <a:pt x="875803" y="630484"/>
                  <a:pt x="906754" y="629337"/>
                  <a:pt x="938087" y="630102"/>
                </a:cubicBezTo>
                <a:cubicBezTo>
                  <a:pt x="949932" y="630484"/>
                  <a:pt x="953371" y="625898"/>
                  <a:pt x="953371" y="614435"/>
                </a:cubicBezTo>
                <a:cubicBezTo>
                  <a:pt x="952989" y="575460"/>
                  <a:pt x="952989" y="536102"/>
                  <a:pt x="953371" y="497127"/>
                </a:cubicBezTo>
                <a:cubicBezTo>
                  <a:pt x="953753" y="408859"/>
                  <a:pt x="1029029" y="332055"/>
                  <a:pt x="1117679" y="330526"/>
                </a:cubicBezTo>
                <a:cubicBezTo>
                  <a:pt x="1122264" y="330526"/>
                  <a:pt x="1126468" y="330144"/>
                  <a:pt x="1131053" y="330526"/>
                </a:cubicBezTo>
                <a:cubicBezTo>
                  <a:pt x="1141370" y="331291"/>
                  <a:pt x="1144809" y="326323"/>
                  <a:pt x="1144809" y="316388"/>
                </a:cubicBezTo>
                <a:cubicBezTo>
                  <a:pt x="1144427" y="291551"/>
                  <a:pt x="1144427" y="267096"/>
                  <a:pt x="1144809" y="242259"/>
                </a:cubicBezTo>
                <a:cubicBezTo>
                  <a:pt x="1145191" y="230795"/>
                  <a:pt x="1139841" y="228120"/>
                  <a:pt x="1129525" y="228120"/>
                </a:cubicBezTo>
                <a:cubicBezTo>
                  <a:pt x="1099338" y="227738"/>
                  <a:pt x="1099338" y="227356"/>
                  <a:pt x="1099338" y="196787"/>
                </a:cubicBezTo>
                <a:lnTo>
                  <a:pt x="1099338" y="152080"/>
                </a:lnTo>
                <a:cubicBezTo>
                  <a:pt x="1099338" y="135650"/>
                  <a:pt x="1098191" y="134885"/>
                  <a:pt x="1082143" y="140617"/>
                </a:cubicBezTo>
                <a:cubicBezTo>
                  <a:pt x="1064183" y="146731"/>
                  <a:pt x="1045842" y="151316"/>
                  <a:pt x="1029029" y="159340"/>
                </a:cubicBezTo>
                <a:cubicBezTo>
                  <a:pt x="995786" y="175007"/>
                  <a:pt x="960249" y="175771"/>
                  <a:pt x="924713" y="178064"/>
                </a:cubicBezTo>
                <a:lnTo>
                  <a:pt x="721047" y="191820"/>
                </a:lnTo>
                <a:cubicBezTo>
                  <a:pt x="714169" y="192202"/>
                  <a:pt x="707292" y="192202"/>
                  <a:pt x="700414" y="192202"/>
                </a:cubicBezTo>
                <a:cubicBezTo>
                  <a:pt x="679779" y="191820"/>
                  <a:pt x="666406" y="182267"/>
                  <a:pt x="661820" y="162015"/>
                </a:cubicBezTo>
                <a:cubicBezTo>
                  <a:pt x="654178" y="130300"/>
                  <a:pt x="654178" y="98203"/>
                  <a:pt x="661056" y="66487"/>
                </a:cubicBezTo>
                <a:cubicBezTo>
                  <a:pt x="666023" y="44325"/>
                  <a:pt x="682072" y="32862"/>
                  <a:pt x="704235" y="34008"/>
                </a:cubicBezTo>
                <a:lnTo>
                  <a:pt x="789828" y="39357"/>
                </a:lnTo>
                <a:cubicBezTo>
                  <a:pt x="824218" y="41650"/>
                  <a:pt x="858608" y="46235"/>
                  <a:pt x="892998" y="47000"/>
                </a:cubicBezTo>
                <a:cubicBezTo>
                  <a:pt x="955282" y="48146"/>
                  <a:pt x="1015273" y="58463"/>
                  <a:pt x="1072972" y="83300"/>
                </a:cubicBezTo>
                <a:cubicBezTo>
                  <a:pt x="1098191" y="93999"/>
                  <a:pt x="1098573" y="92471"/>
                  <a:pt x="1098573" y="65723"/>
                </a:cubicBezTo>
                <a:cubicBezTo>
                  <a:pt x="1098573" y="47764"/>
                  <a:pt x="1098956" y="30187"/>
                  <a:pt x="1098573" y="12228"/>
                </a:cubicBezTo>
                <a:cubicBezTo>
                  <a:pt x="1098573" y="3439"/>
                  <a:pt x="1101630" y="0"/>
                  <a:pt x="1110801" y="0"/>
                </a:cubicBezTo>
                <a:lnTo>
                  <a:pt x="1336247" y="0"/>
                </a:lnTo>
                <a:cubicBezTo>
                  <a:pt x="1345417" y="0"/>
                  <a:pt x="1348092" y="3821"/>
                  <a:pt x="1348092" y="12610"/>
                </a:cubicBezTo>
                <a:cubicBezTo>
                  <a:pt x="1347710" y="34772"/>
                  <a:pt x="1348092" y="57317"/>
                  <a:pt x="1348092" y="79479"/>
                </a:cubicBezTo>
                <a:cubicBezTo>
                  <a:pt x="1348092" y="89032"/>
                  <a:pt x="1350767" y="91707"/>
                  <a:pt x="1360320" y="88268"/>
                </a:cubicBezTo>
                <a:lnTo>
                  <a:pt x="1442856" y="59227"/>
                </a:lnTo>
                <a:cubicBezTo>
                  <a:pt x="1458522" y="53878"/>
                  <a:pt x="1474571" y="51967"/>
                  <a:pt x="1490620" y="51203"/>
                </a:cubicBezTo>
                <a:lnTo>
                  <a:pt x="1656074" y="39740"/>
                </a:lnTo>
                <a:lnTo>
                  <a:pt x="1743195" y="34390"/>
                </a:lnTo>
                <a:cubicBezTo>
                  <a:pt x="1765740" y="33626"/>
                  <a:pt x="1781788" y="45471"/>
                  <a:pt x="1785992" y="67252"/>
                </a:cubicBezTo>
                <a:cubicBezTo>
                  <a:pt x="1792105" y="97056"/>
                  <a:pt x="1792105" y="127243"/>
                  <a:pt x="1786374" y="157048"/>
                </a:cubicBezTo>
                <a:cubicBezTo>
                  <a:pt x="1781406" y="181885"/>
                  <a:pt x="1767650" y="193348"/>
                  <a:pt x="1742431" y="191820"/>
                </a:cubicBezTo>
                <a:cubicBezTo>
                  <a:pt x="1693139" y="189145"/>
                  <a:pt x="1643846" y="184942"/>
                  <a:pt x="1594936" y="181885"/>
                </a:cubicBezTo>
                <a:cubicBezTo>
                  <a:pt x="1562839" y="179974"/>
                  <a:pt x="1530741" y="176918"/>
                  <a:pt x="1499026" y="176153"/>
                </a:cubicBezTo>
                <a:cubicBezTo>
                  <a:pt x="1470750" y="175389"/>
                  <a:pt x="1444384" y="168893"/>
                  <a:pt x="1418401" y="159340"/>
                </a:cubicBezTo>
                <a:lnTo>
                  <a:pt x="1364141" y="139853"/>
                </a:lnTo>
                <a:cubicBezTo>
                  <a:pt x="1349621" y="134885"/>
                  <a:pt x="1348474" y="135650"/>
                  <a:pt x="1348474" y="151698"/>
                </a:cubicBezTo>
                <a:cubicBezTo>
                  <a:pt x="1348474" y="173096"/>
                  <a:pt x="1348092" y="194113"/>
                  <a:pt x="1348474" y="215511"/>
                </a:cubicBezTo>
                <a:cubicBezTo>
                  <a:pt x="1348474" y="224681"/>
                  <a:pt x="1345035" y="227356"/>
                  <a:pt x="1336247" y="227738"/>
                </a:cubicBezTo>
                <a:cubicBezTo>
                  <a:pt x="1325165" y="228120"/>
                  <a:pt x="1311027" y="222389"/>
                  <a:pt x="1303385" y="231177"/>
                </a:cubicBezTo>
                <a:cubicBezTo>
                  <a:pt x="1295743" y="239966"/>
                  <a:pt x="1301092" y="254104"/>
                  <a:pt x="1300710" y="265567"/>
                </a:cubicBezTo>
                <a:cubicBezTo>
                  <a:pt x="1300328" y="280470"/>
                  <a:pt x="1300710" y="295372"/>
                  <a:pt x="1300710" y="310274"/>
                </a:cubicBezTo>
                <a:cubicBezTo>
                  <a:pt x="1300710" y="330144"/>
                  <a:pt x="1300710" y="330144"/>
                  <a:pt x="1320198" y="330144"/>
                </a:cubicBezTo>
                <a:cubicBezTo>
                  <a:pt x="1359555" y="330144"/>
                  <a:pt x="1395474" y="341225"/>
                  <a:pt x="1426425" y="365298"/>
                </a:cubicBezTo>
                <a:cubicBezTo>
                  <a:pt x="1469986" y="398542"/>
                  <a:pt x="1492530" y="443249"/>
                  <a:pt x="1493677" y="497891"/>
                </a:cubicBezTo>
                <a:cubicBezTo>
                  <a:pt x="1494441" y="535338"/>
                  <a:pt x="1494441" y="573167"/>
                  <a:pt x="1493677" y="610614"/>
                </a:cubicBezTo>
                <a:cubicBezTo>
                  <a:pt x="1493294" y="626281"/>
                  <a:pt x="1498644" y="630102"/>
                  <a:pt x="1513164" y="629337"/>
                </a:cubicBezTo>
                <a:cubicBezTo>
                  <a:pt x="1542205" y="628191"/>
                  <a:pt x="1571627" y="629337"/>
                  <a:pt x="1600668" y="628955"/>
                </a:cubicBezTo>
                <a:cubicBezTo>
                  <a:pt x="1611367" y="628573"/>
                  <a:pt x="1615570" y="631630"/>
                  <a:pt x="1615570" y="643093"/>
                </a:cubicBezTo>
                <a:cubicBezTo>
                  <a:pt x="1614806" y="672134"/>
                  <a:pt x="1615188" y="701556"/>
                  <a:pt x="1615570" y="730597"/>
                </a:cubicBezTo>
                <a:cubicBezTo>
                  <a:pt x="1615952" y="741296"/>
                  <a:pt x="1612131" y="745499"/>
                  <a:pt x="1601050" y="745499"/>
                </a:cubicBezTo>
                <a:cubicBezTo>
                  <a:pt x="1572009" y="745117"/>
                  <a:pt x="1542587" y="745117"/>
                  <a:pt x="1513546" y="745499"/>
                </a:cubicBezTo>
                <a:cubicBezTo>
                  <a:pt x="1494059" y="745499"/>
                  <a:pt x="1494059" y="745499"/>
                  <a:pt x="1494059" y="765751"/>
                </a:cubicBezTo>
                <a:lnTo>
                  <a:pt x="1494059" y="807401"/>
                </a:lnTo>
                <a:cubicBezTo>
                  <a:pt x="1494059" y="849051"/>
                  <a:pt x="1511636" y="867011"/>
                  <a:pt x="1553668" y="867011"/>
                </a:cubicBezTo>
                <a:lnTo>
                  <a:pt x="1770325" y="867011"/>
                </a:lnTo>
                <a:cubicBezTo>
                  <a:pt x="1793252" y="867011"/>
                  <a:pt x="2010937" y="851824"/>
                  <a:pt x="2010937" y="875133"/>
                </a:cubicBezTo>
                <a:close/>
              </a:path>
            </a:pathLst>
          </a:custGeom>
          <a:solidFill>
            <a:schemeClr val="accent1"/>
          </a:solidFill>
          <a:ln w="38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D3F95C67-CC3A-42F5-A491-CC8FC413D211}"/>
              </a:ext>
            </a:extLst>
          </p:cNvPr>
          <p:cNvSpPr/>
          <p:nvPr/>
        </p:nvSpPr>
        <p:spPr>
          <a:xfrm>
            <a:off x="8339847" y="3854984"/>
            <a:ext cx="689594" cy="689594"/>
          </a:xfrm>
          <a:custGeom>
            <a:avLst/>
            <a:gdLst>
              <a:gd name="connsiteX0" fmla="*/ 928114 w 1777040"/>
              <a:gd name="connsiteY0" fmla="*/ 948920 h 1777040"/>
              <a:gd name="connsiteX1" fmla="*/ 1053905 w 1777040"/>
              <a:gd name="connsiteY1" fmla="*/ 1066101 h 1777040"/>
              <a:gd name="connsiteX2" fmla="*/ 986530 w 1777040"/>
              <a:gd name="connsiteY2" fmla="*/ 1197557 h 1777040"/>
              <a:gd name="connsiteX3" fmla="*/ 928114 w 1777040"/>
              <a:gd name="connsiteY3" fmla="*/ 1219808 h 1777040"/>
              <a:gd name="connsiteX4" fmla="*/ 846152 w 1777040"/>
              <a:gd name="connsiteY4" fmla="*/ 557870 h 1777040"/>
              <a:gd name="connsiteX5" fmla="*/ 846152 w 1777040"/>
              <a:gd name="connsiteY5" fmla="*/ 814036 h 1777040"/>
              <a:gd name="connsiteX6" fmla="*/ 722979 w 1777040"/>
              <a:gd name="connsiteY6" fmla="*/ 710937 h 1777040"/>
              <a:gd name="connsiteX7" fmla="*/ 790354 w 1777040"/>
              <a:gd name="connsiteY7" fmla="*/ 579481 h 1777040"/>
              <a:gd name="connsiteX8" fmla="*/ 846152 w 1777040"/>
              <a:gd name="connsiteY8" fmla="*/ 557870 h 1777040"/>
              <a:gd name="connsiteX9" fmla="*/ 846152 w 1777040"/>
              <a:gd name="connsiteY9" fmla="*/ 396255 h 1777040"/>
              <a:gd name="connsiteX10" fmla="*/ 846152 w 1777040"/>
              <a:gd name="connsiteY10" fmla="*/ 443331 h 1777040"/>
              <a:gd name="connsiteX11" fmla="*/ 710810 w 1777040"/>
              <a:gd name="connsiteY11" fmla="*/ 488548 h 1777040"/>
              <a:gd name="connsiteX12" fmla="*/ 588788 w 1777040"/>
              <a:gd name="connsiteY12" fmla="*/ 724803 h 1777040"/>
              <a:gd name="connsiteX13" fmla="*/ 846152 w 1777040"/>
              <a:gd name="connsiteY13" fmla="*/ 926937 h 1777040"/>
              <a:gd name="connsiteX14" fmla="*/ 846152 w 1777040"/>
              <a:gd name="connsiteY14" fmla="*/ 1219100 h 1777040"/>
              <a:gd name="connsiteX15" fmla="*/ 814851 w 1777040"/>
              <a:gd name="connsiteY15" fmla="*/ 1209777 h 1777040"/>
              <a:gd name="connsiteX16" fmla="*/ 721426 w 1777040"/>
              <a:gd name="connsiteY16" fmla="*/ 1089766 h 1777040"/>
              <a:gd name="connsiteX17" fmla="*/ 585984 w 1777040"/>
              <a:gd name="connsiteY17" fmla="*/ 1093287 h 1777040"/>
              <a:gd name="connsiteX18" fmla="*/ 755174 w 1777040"/>
              <a:gd name="connsiteY18" fmla="*/ 1310620 h 1777040"/>
              <a:gd name="connsiteX19" fmla="*/ 846152 w 1777040"/>
              <a:gd name="connsiteY19" fmla="*/ 1333664 h 1777040"/>
              <a:gd name="connsiteX20" fmla="*/ 846152 w 1777040"/>
              <a:gd name="connsiteY20" fmla="*/ 1380783 h 1777040"/>
              <a:gd name="connsiteX21" fmla="*/ 928114 w 1777040"/>
              <a:gd name="connsiteY21" fmla="*/ 1380783 h 1777040"/>
              <a:gd name="connsiteX22" fmla="*/ 928114 w 1777040"/>
              <a:gd name="connsiteY22" fmla="*/ 1333967 h 1777040"/>
              <a:gd name="connsiteX23" fmla="*/ 1066075 w 1777040"/>
              <a:gd name="connsiteY23" fmla="*/ 1288490 h 1777040"/>
              <a:gd name="connsiteX24" fmla="*/ 1188088 w 1777040"/>
              <a:gd name="connsiteY24" fmla="*/ 1050431 h 1777040"/>
              <a:gd name="connsiteX25" fmla="*/ 928114 w 1777040"/>
              <a:gd name="connsiteY25" fmla="*/ 830839 h 1777040"/>
              <a:gd name="connsiteX26" fmla="*/ 928114 w 1777040"/>
              <a:gd name="connsiteY26" fmla="*/ 557383 h 1777040"/>
              <a:gd name="connsiteX27" fmla="*/ 962033 w 1777040"/>
              <a:gd name="connsiteY27" fmla="*/ 567261 h 1777040"/>
              <a:gd name="connsiteX28" fmla="*/ 1055458 w 1777040"/>
              <a:gd name="connsiteY28" fmla="*/ 687272 h 1777040"/>
              <a:gd name="connsiteX29" fmla="*/ 1190900 w 1777040"/>
              <a:gd name="connsiteY29" fmla="*/ 683751 h 1777040"/>
              <a:gd name="connsiteX30" fmla="*/ 1021710 w 1777040"/>
              <a:gd name="connsiteY30" fmla="*/ 466419 h 1777040"/>
              <a:gd name="connsiteX31" fmla="*/ 928114 w 1777040"/>
              <a:gd name="connsiteY31" fmla="*/ 443048 h 1777040"/>
              <a:gd name="connsiteX32" fmla="*/ 928114 w 1777040"/>
              <a:gd name="connsiteY32" fmla="*/ 396255 h 1777040"/>
              <a:gd name="connsiteX33" fmla="*/ 888520 w 1777040"/>
              <a:gd name="connsiteY33" fmla="*/ 143844 h 1777040"/>
              <a:gd name="connsiteX34" fmla="*/ 1633196 w 1777040"/>
              <a:gd name="connsiteY34" fmla="*/ 888520 h 1777040"/>
              <a:gd name="connsiteX35" fmla="*/ 888520 w 1777040"/>
              <a:gd name="connsiteY35" fmla="*/ 1633196 h 1777040"/>
              <a:gd name="connsiteX36" fmla="*/ 143844 w 1777040"/>
              <a:gd name="connsiteY36" fmla="*/ 888520 h 1777040"/>
              <a:gd name="connsiteX37" fmla="*/ 888520 w 1777040"/>
              <a:gd name="connsiteY37" fmla="*/ 143844 h 1777040"/>
              <a:gd name="connsiteX38" fmla="*/ 888520 w 1777040"/>
              <a:gd name="connsiteY38" fmla="*/ 110563 h 1777040"/>
              <a:gd name="connsiteX39" fmla="*/ 110563 w 1777040"/>
              <a:gd name="connsiteY39" fmla="*/ 888520 h 1777040"/>
              <a:gd name="connsiteX40" fmla="*/ 888520 w 1777040"/>
              <a:gd name="connsiteY40" fmla="*/ 1666477 h 1777040"/>
              <a:gd name="connsiteX41" fmla="*/ 1666477 w 1777040"/>
              <a:gd name="connsiteY41" fmla="*/ 888520 h 1777040"/>
              <a:gd name="connsiteX42" fmla="*/ 888520 w 1777040"/>
              <a:gd name="connsiteY42" fmla="*/ 110563 h 1777040"/>
              <a:gd name="connsiteX43" fmla="*/ 888520 w 1777040"/>
              <a:gd name="connsiteY43" fmla="*/ 0 h 1777040"/>
              <a:gd name="connsiteX44" fmla="*/ 1777040 w 1777040"/>
              <a:gd name="connsiteY44" fmla="*/ 888520 h 1777040"/>
              <a:gd name="connsiteX45" fmla="*/ 888520 w 1777040"/>
              <a:gd name="connsiteY45" fmla="*/ 1777040 h 1777040"/>
              <a:gd name="connsiteX46" fmla="*/ 0 w 1777040"/>
              <a:gd name="connsiteY46" fmla="*/ 888520 h 1777040"/>
              <a:gd name="connsiteX47" fmla="*/ 888520 w 1777040"/>
              <a:gd name="connsiteY47" fmla="*/ 0 h 1777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777040" h="1777040">
                <a:moveTo>
                  <a:pt x="928114" y="948920"/>
                </a:moveTo>
                <a:cubicBezTo>
                  <a:pt x="988560" y="968367"/>
                  <a:pt x="1037299" y="998362"/>
                  <a:pt x="1053905" y="1066101"/>
                </a:cubicBezTo>
                <a:cubicBezTo>
                  <a:pt x="1062536" y="1116880"/>
                  <a:pt x="1036615" y="1167455"/>
                  <a:pt x="986530" y="1197557"/>
                </a:cubicBezTo>
                <a:cubicBezTo>
                  <a:pt x="968699" y="1208274"/>
                  <a:pt x="948844" y="1215772"/>
                  <a:pt x="928114" y="1219808"/>
                </a:cubicBezTo>
                <a:close/>
                <a:moveTo>
                  <a:pt x="846152" y="557870"/>
                </a:moveTo>
                <a:lnTo>
                  <a:pt x="846152" y="814036"/>
                </a:lnTo>
                <a:cubicBezTo>
                  <a:pt x="782662" y="799543"/>
                  <a:pt x="733416" y="777195"/>
                  <a:pt x="722979" y="710937"/>
                </a:cubicBezTo>
                <a:cubicBezTo>
                  <a:pt x="714348" y="660159"/>
                  <a:pt x="740269" y="609583"/>
                  <a:pt x="790354" y="579481"/>
                </a:cubicBezTo>
                <a:cubicBezTo>
                  <a:pt x="807423" y="569222"/>
                  <a:pt x="826346" y="561914"/>
                  <a:pt x="846152" y="557870"/>
                </a:cubicBezTo>
                <a:close/>
                <a:moveTo>
                  <a:pt x="846152" y="396255"/>
                </a:moveTo>
                <a:lnTo>
                  <a:pt x="846152" y="443331"/>
                </a:lnTo>
                <a:cubicBezTo>
                  <a:pt x="798092" y="448867"/>
                  <a:pt x="751536" y="464071"/>
                  <a:pt x="710810" y="488548"/>
                </a:cubicBezTo>
                <a:cubicBezTo>
                  <a:pt x="620690" y="542711"/>
                  <a:pt x="573770" y="633476"/>
                  <a:pt x="588788" y="724803"/>
                </a:cubicBezTo>
                <a:cubicBezTo>
                  <a:pt x="624762" y="872148"/>
                  <a:pt x="739108" y="901381"/>
                  <a:pt x="846152" y="926937"/>
                </a:cubicBezTo>
                <a:lnTo>
                  <a:pt x="846152" y="1219100"/>
                </a:lnTo>
                <a:cubicBezTo>
                  <a:pt x="835412" y="1217092"/>
                  <a:pt x="824958" y="1213886"/>
                  <a:pt x="814851" y="1209777"/>
                </a:cubicBezTo>
                <a:cubicBezTo>
                  <a:pt x="759309" y="1187194"/>
                  <a:pt x="723364" y="1141021"/>
                  <a:pt x="721426" y="1089766"/>
                </a:cubicBezTo>
                <a:lnTo>
                  <a:pt x="585984" y="1093287"/>
                </a:lnTo>
                <a:cubicBezTo>
                  <a:pt x="589495" y="1186106"/>
                  <a:pt x="654589" y="1269722"/>
                  <a:pt x="755174" y="1310620"/>
                </a:cubicBezTo>
                <a:cubicBezTo>
                  <a:pt x="784286" y="1322456"/>
                  <a:pt x="814992" y="1330154"/>
                  <a:pt x="846152" y="1333664"/>
                </a:cubicBezTo>
                <a:lnTo>
                  <a:pt x="846152" y="1380783"/>
                </a:lnTo>
                <a:lnTo>
                  <a:pt x="928114" y="1380783"/>
                </a:lnTo>
                <a:lnTo>
                  <a:pt x="928114" y="1333967"/>
                </a:lnTo>
                <a:cubicBezTo>
                  <a:pt x="977103" y="1328719"/>
                  <a:pt x="1024610" y="1313411"/>
                  <a:pt x="1066075" y="1288490"/>
                </a:cubicBezTo>
                <a:cubicBezTo>
                  <a:pt x="1156777" y="1233977"/>
                  <a:pt x="1203719" y="1142387"/>
                  <a:pt x="1188088" y="1050431"/>
                </a:cubicBezTo>
                <a:cubicBezTo>
                  <a:pt x="1143066" y="887876"/>
                  <a:pt x="1031137" y="851889"/>
                  <a:pt x="928114" y="830839"/>
                </a:cubicBezTo>
                <a:lnTo>
                  <a:pt x="928114" y="557383"/>
                </a:lnTo>
                <a:cubicBezTo>
                  <a:pt x="939752" y="559426"/>
                  <a:pt x="951096" y="562815"/>
                  <a:pt x="962033" y="567261"/>
                </a:cubicBezTo>
                <a:cubicBezTo>
                  <a:pt x="1017575" y="589845"/>
                  <a:pt x="1053520" y="636018"/>
                  <a:pt x="1055458" y="687272"/>
                </a:cubicBezTo>
                <a:lnTo>
                  <a:pt x="1190900" y="683751"/>
                </a:lnTo>
                <a:cubicBezTo>
                  <a:pt x="1187389" y="590932"/>
                  <a:pt x="1122295" y="507317"/>
                  <a:pt x="1021710" y="466419"/>
                </a:cubicBezTo>
                <a:cubicBezTo>
                  <a:pt x="991781" y="454250"/>
                  <a:pt x="960166" y="446455"/>
                  <a:pt x="928114" y="443048"/>
                </a:cubicBezTo>
                <a:lnTo>
                  <a:pt x="928114" y="396255"/>
                </a:lnTo>
                <a:close/>
                <a:moveTo>
                  <a:pt x="888520" y="143844"/>
                </a:moveTo>
                <a:cubicBezTo>
                  <a:pt x="1299793" y="143844"/>
                  <a:pt x="1633196" y="477247"/>
                  <a:pt x="1633196" y="888520"/>
                </a:cubicBezTo>
                <a:cubicBezTo>
                  <a:pt x="1633196" y="1299793"/>
                  <a:pt x="1299793" y="1633196"/>
                  <a:pt x="888520" y="1633196"/>
                </a:cubicBezTo>
                <a:cubicBezTo>
                  <a:pt x="477247" y="1633196"/>
                  <a:pt x="143844" y="1299793"/>
                  <a:pt x="143844" y="888520"/>
                </a:cubicBezTo>
                <a:cubicBezTo>
                  <a:pt x="143844" y="477247"/>
                  <a:pt x="477247" y="143844"/>
                  <a:pt x="888520" y="143844"/>
                </a:cubicBezTo>
                <a:close/>
                <a:moveTo>
                  <a:pt x="888520" y="110563"/>
                </a:moveTo>
                <a:cubicBezTo>
                  <a:pt x="458866" y="110563"/>
                  <a:pt x="110563" y="458866"/>
                  <a:pt x="110563" y="888520"/>
                </a:cubicBezTo>
                <a:cubicBezTo>
                  <a:pt x="110563" y="1318174"/>
                  <a:pt x="458866" y="1666477"/>
                  <a:pt x="888520" y="1666477"/>
                </a:cubicBezTo>
                <a:cubicBezTo>
                  <a:pt x="1318174" y="1666477"/>
                  <a:pt x="1666477" y="1318174"/>
                  <a:pt x="1666477" y="888520"/>
                </a:cubicBezTo>
                <a:cubicBezTo>
                  <a:pt x="1666477" y="458866"/>
                  <a:pt x="1318174" y="110563"/>
                  <a:pt x="888520" y="110563"/>
                </a:cubicBezTo>
                <a:close/>
                <a:moveTo>
                  <a:pt x="888520" y="0"/>
                </a:moveTo>
                <a:cubicBezTo>
                  <a:pt x="1379236" y="0"/>
                  <a:pt x="1777040" y="397804"/>
                  <a:pt x="1777040" y="888520"/>
                </a:cubicBezTo>
                <a:cubicBezTo>
                  <a:pt x="1777040" y="1379236"/>
                  <a:pt x="1379236" y="1777040"/>
                  <a:pt x="888520" y="1777040"/>
                </a:cubicBezTo>
                <a:cubicBezTo>
                  <a:pt x="397804" y="1777040"/>
                  <a:pt x="0" y="1379236"/>
                  <a:pt x="0" y="888520"/>
                </a:cubicBezTo>
                <a:cubicBezTo>
                  <a:pt x="0" y="397804"/>
                  <a:pt x="397804" y="0"/>
                  <a:pt x="88852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57BAA2CD-613B-4D5A-A06E-01D09C5CEEEA}"/>
              </a:ext>
            </a:extLst>
          </p:cNvPr>
          <p:cNvSpPr/>
          <p:nvPr/>
        </p:nvSpPr>
        <p:spPr>
          <a:xfrm>
            <a:off x="8492247" y="4753325"/>
            <a:ext cx="689594" cy="689594"/>
          </a:xfrm>
          <a:custGeom>
            <a:avLst/>
            <a:gdLst>
              <a:gd name="connsiteX0" fmla="*/ 928114 w 1777040"/>
              <a:gd name="connsiteY0" fmla="*/ 948920 h 1777040"/>
              <a:gd name="connsiteX1" fmla="*/ 1053905 w 1777040"/>
              <a:gd name="connsiteY1" fmla="*/ 1066101 h 1777040"/>
              <a:gd name="connsiteX2" fmla="*/ 986530 w 1777040"/>
              <a:gd name="connsiteY2" fmla="*/ 1197557 h 1777040"/>
              <a:gd name="connsiteX3" fmla="*/ 928114 w 1777040"/>
              <a:gd name="connsiteY3" fmla="*/ 1219808 h 1777040"/>
              <a:gd name="connsiteX4" fmla="*/ 846152 w 1777040"/>
              <a:gd name="connsiteY4" fmla="*/ 557870 h 1777040"/>
              <a:gd name="connsiteX5" fmla="*/ 846152 w 1777040"/>
              <a:gd name="connsiteY5" fmla="*/ 814036 h 1777040"/>
              <a:gd name="connsiteX6" fmla="*/ 722979 w 1777040"/>
              <a:gd name="connsiteY6" fmla="*/ 710937 h 1777040"/>
              <a:gd name="connsiteX7" fmla="*/ 790354 w 1777040"/>
              <a:gd name="connsiteY7" fmla="*/ 579481 h 1777040"/>
              <a:gd name="connsiteX8" fmla="*/ 846152 w 1777040"/>
              <a:gd name="connsiteY8" fmla="*/ 557870 h 1777040"/>
              <a:gd name="connsiteX9" fmla="*/ 846152 w 1777040"/>
              <a:gd name="connsiteY9" fmla="*/ 396255 h 1777040"/>
              <a:gd name="connsiteX10" fmla="*/ 846152 w 1777040"/>
              <a:gd name="connsiteY10" fmla="*/ 443331 h 1777040"/>
              <a:gd name="connsiteX11" fmla="*/ 710810 w 1777040"/>
              <a:gd name="connsiteY11" fmla="*/ 488548 h 1777040"/>
              <a:gd name="connsiteX12" fmla="*/ 588788 w 1777040"/>
              <a:gd name="connsiteY12" fmla="*/ 724803 h 1777040"/>
              <a:gd name="connsiteX13" fmla="*/ 846152 w 1777040"/>
              <a:gd name="connsiteY13" fmla="*/ 926937 h 1777040"/>
              <a:gd name="connsiteX14" fmla="*/ 846152 w 1777040"/>
              <a:gd name="connsiteY14" fmla="*/ 1219100 h 1777040"/>
              <a:gd name="connsiteX15" fmla="*/ 814851 w 1777040"/>
              <a:gd name="connsiteY15" fmla="*/ 1209777 h 1777040"/>
              <a:gd name="connsiteX16" fmla="*/ 721426 w 1777040"/>
              <a:gd name="connsiteY16" fmla="*/ 1089766 h 1777040"/>
              <a:gd name="connsiteX17" fmla="*/ 585984 w 1777040"/>
              <a:gd name="connsiteY17" fmla="*/ 1093287 h 1777040"/>
              <a:gd name="connsiteX18" fmla="*/ 755174 w 1777040"/>
              <a:gd name="connsiteY18" fmla="*/ 1310620 h 1777040"/>
              <a:gd name="connsiteX19" fmla="*/ 846152 w 1777040"/>
              <a:gd name="connsiteY19" fmla="*/ 1333664 h 1777040"/>
              <a:gd name="connsiteX20" fmla="*/ 846152 w 1777040"/>
              <a:gd name="connsiteY20" fmla="*/ 1380783 h 1777040"/>
              <a:gd name="connsiteX21" fmla="*/ 928114 w 1777040"/>
              <a:gd name="connsiteY21" fmla="*/ 1380783 h 1777040"/>
              <a:gd name="connsiteX22" fmla="*/ 928114 w 1777040"/>
              <a:gd name="connsiteY22" fmla="*/ 1333967 h 1777040"/>
              <a:gd name="connsiteX23" fmla="*/ 1066075 w 1777040"/>
              <a:gd name="connsiteY23" fmla="*/ 1288490 h 1777040"/>
              <a:gd name="connsiteX24" fmla="*/ 1188088 w 1777040"/>
              <a:gd name="connsiteY24" fmla="*/ 1050431 h 1777040"/>
              <a:gd name="connsiteX25" fmla="*/ 928114 w 1777040"/>
              <a:gd name="connsiteY25" fmla="*/ 830839 h 1777040"/>
              <a:gd name="connsiteX26" fmla="*/ 928114 w 1777040"/>
              <a:gd name="connsiteY26" fmla="*/ 557383 h 1777040"/>
              <a:gd name="connsiteX27" fmla="*/ 962033 w 1777040"/>
              <a:gd name="connsiteY27" fmla="*/ 567261 h 1777040"/>
              <a:gd name="connsiteX28" fmla="*/ 1055458 w 1777040"/>
              <a:gd name="connsiteY28" fmla="*/ 687272 h 1777040"/>
              <a:gd name="connsiteX29" fmla="*/ 1190900 w 1777040"/>
              <a:gd name="connsiteY29" fmla="*/ 683751 h 1777040"/>
              <a:gd name="connsiteX30" fmla="*/ 1021710 w 1777040"/>
              <a:gd name="connsiteY30" fmla="*/ 466419 h 1777040"/>
              <a:gd name="connsiteX31" fmla="*/ 928114 w 1777040"/>
              <a:gd name="connsiteY31" fmla="*/ 443048 h 1777040"/>
              <a:gd name="connsiteX32" fmla="*/ 928114 w 1777040"/>
              <a:gd name="connsiteY32" fmla="*/ 396255 h 1777040"/>
              <a:gd name="connsiteX33" fmla="*/ 888520 w 1777040"/>
              <a:gd name="connsiteY33" fmla="*/ 143844 h 1777040"/>
              <a:gd name="connsiteX34" fmla="*/ 1633196 w 1777040"/>
              <a:gd name="connsiteY34" fmla="*/ 888520 h 1777040"/>
              <a:gd name="connsiteX35" fmla="*/ 888520 w 1777040"/>
              <a:gd name="connsiteY35" fmla="*/ 1633196 h 1777040"/>
              <a:gd name="connsiteX36" fmla="*/ 143844 w 1777040"/>
              <a:gd name="connsiteY36" fmla="*/ 888520 h 1777040"/>
              <a:gd name="connsiteX37" fmla="*/ 888520 w 1777040"/>
              <a:gd name="connsiteY37" fmla="*/ 143844 h 1777040"/>
              <a:gd name="connsiteX38" fmla="*/ 888520 w 1777040"/>
              <a:gd name="connsiteY38" fmla="*/ 110563 h 1777040"/>
              <a:gd name="connsiteX39" fmla="*/ 110563 w 1777040"/>
              <a:gd name="connsiteY39" fmla="*/ 888520 h 1777040"/>
              <a:gd name="connsiteX40" fmla="*/ 888520 w 1777040"/>
              <a:gd name="connsiteY40" fmla="*/ 1666477 h 1777040"/>
              <a:gd name="connsiteX41" fmla="*/ 1666477 w 1777040"/>
              <a:gd name="connsiteY41" fmla="*/ 888520 h 1777040"/>
              <a:gd name="connsiteX42" fmla="*/ 888520 w 1777040"/>
              <a:gd name="connsiteY42" fmla="*/ 110563 h 1777040"/>
              <a:gd name="connsiteX43" fmla="*/ 888520 w 1777040"/>
              <a:gd name="connsiteY43" fmla="*/ 0 h 1777040"/>
              <a:gd name="connsiteX44" fmla="*/ 1777040 w 1777040"/>
              <a:gd name="connsiteY44" fmla="*/ 888520 h 1777040"/>
              <a:gd name="connsiteX45" fmla="*/ 888520 w 1777040"/>
              <a:gd name="connsiteY45" fmla="*/ 1777040 h 1777040"/>
              <a:gd name="connsiteX46" fmla="*/ 0 w 1777040"/>
              <a:gd name="connsiteY46" fmla="*/ 888520 h 1777040"/>
              <a:gd name="connsiteX47" fmla="*/ 888520 w 1777040"/>
              <a:gd name="connsiteY47" fmla="*/ 0 h 1777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777040" h="1777040">
                <a:moveTo>
                  <a:pt x="928114" y="948920"/>
                </a:moveTo>
                <a:cubicBezTo>
                  <a:pt x="988560" y="968367"/>
                  <a:pt x="1037299" y="998362"/>
                  <a:pt x="1053905" y="1066101"/>
                </a:cubicBezTo>
                <a:cubicBezTo>
                  <a:pt x="1062536" y="1116880"/>
                  <a:pt x="1036615" y="1167455"/>
                  <a:pt x="986530" y="1197557"/>
                </a:cubicBezTo>
                <a:cubicBezTo>
                  <a:pt x="968699" y="1208274"/>
                  <a:pt x="948844" y="1215772"/>
                  <a:pt x="928114" y="1219808"/>
                </a:cubicBezTo>
                <a:close/>
                <a:moveTo>
                  <a:pt x="846152" y="557870"/>
                </a:moveTo>
                <a:lnTo>
                  <a:pt x="846152" y="814036"/>
                </a:lnTo>
                <a:cubicBezTo>
                  <a:pt x="782662" y="799543"/>
                  <a:pt x="733416" y="777195"/>
                  <a:pt x="722979" y="710937"/>
                </a:cubicBezTo>
                <a:cubicBezTo>
                  <a:pt x="714348" y="660159"/>
                  <a:pt x="740269" y="609583"/>
                  <a:pt x="790354" y="579481"/>
                </a:cubicBezTo>
                <a:cubicBezTo>
                  <a:pt x="807423" y="569222"/>
                  <a:pt x="826346" y="561914"/>
                  <a:pt x="846152" y="557870"/>
                </a:cubicBezTo>
                <a:close/>
                <a:moveTo>
                  <a:pt x="846152" y="396255"/>
                </a:moveTo>
                <a:lnTo>
                  <a:pt x="846152" y="443331"/>
                </a:lnTo>
                <a:cubicBezTo>
                  <a:pt x="798092" y="448867"/>
                  <a:pt x="751536" y="464071"/>
                  <a:pt x="710810" y="488548"/>
                </a:cubicBezTo>
                <a:cubicBezTo>
                  <a:pt x="620690" y="542711"/>
                  <a:pt x="573770" y="633476"/>
                  <a:pt x="588788" y="724803"/>
                </a:cubicBezTo>
                <a:cubicBezTo>
                  <a:pt x="624762" y="872148"/>
                  <a:pt x="739108" y="901381"/>
                  <a:pt x="846152" y="926937"/>
                </a:cubicBezTo>
                <a:lnTo>
                  <a:pt x="846152" y="1219100"/>
                </a:lnTo>
                <a:cubicBezTo>
                  <a:pt x="835412" y="1217092"/>
                  <a:pt x="824958" y="1213886"/>
                  <a:pt x="814851" y="1209777"/>
                </a:cubicBezTo>
                <a:cubicBezTo>
                  <a:pt x="759309" y="1187194"/>
                  <a:pt x="723364" y="1141021"/>
                  <a:pt x="721426" y="1089766"/>
                </a:cubicBezTo>
                <a:lnTo>
                  <a:pt x="585984" y="1093287"/>
                </a:lnTo>
                <a:cubicBezTo>
                  <a:pt x="589495" y="1186106"/>
                  <a:pt x="654589" y="1269722"/>
                  <a:pt x="755174" y="1310620"/>
                </a:cubicBezTo>
                <a:cubicBezTo>
                  <a:pt x="784286" y="1322456"/>
                  <a:pt x="814992" y="1330154"/>
                  <a:pt x="846152" y="1333664"/>
                </a:cubicBezTo>
                <a:lnTo>
                  <a:pt x="846152" y="1380783"/>
                </a:lnTo>
                <a:lnTo>
                  <a:pt x="928114" y="1380783"/>
                </a:lnTo>
                <a:lnTo>
                  <a:pt x="928114" y="1333967"/>
                </a:lnTo>
                <a:cubicBezTo>
                  <a:pt x="977103" y="1328719"/>
                  <a:pt x="1024610" y="1313411"/>
                  <a:pt x="1066075" y="1288490"/>
                </a:cubicBezTo>
                <a:cubicBezTo>
                  <a:pt x="1156777" y="1233977"/>
                  <a:pt x="1203719" y="1142387"/>
                  <a:pt x="1188088" y="1050431"/>
                </a:cubicBezTo>
                <a:cubicBezTo>
                  <a:pt x="1143066" y="887876"/>
                  <a:pt x="1031137" y="851889"/>
                  <a:pt x="928114" y="830839"/>
                </a:cubicBezTo>
                <a:lnTo>
                  <a:pt x="928114" y="557383"/>
                </a:lnTo>
                <a:cubicBezTo>
                  <a:pt x="939752" y="559426"/>
                  <a:pt x="951096" y="562815"/>
                  <a:pt x="962033" y="567261"/>
                </a:cubicBezTo>
                <a:cubicBezTo>
                  <a:pt x="1017575" y="589845"/>
                  <a:pt x="1053520" y="636018"/>
                  <a:pt x="1055458" y="687272"/>
                </a:cubicBezTo>
                <a:lnTo>
                  <a:pt x="1190900" y="683751"/>
                </a:lnTo>
                <a:cubicBezTo>
                  <a:pt x="1187389" y="590932"/>
                  <a:pt x="1122295" y="507317"/>
                  <a:pt x="1021710" y="466419"/>
                </a:cubicBezTo>
                <a:cubicBezTo>
                  <a:pt x="991781" y="454250"/>
                  <a:pt x="960166" y="446455"/>
                  <a:pt x="928114" y="443048"/>
                </a:cubicBezTo>
                <a:lnTo>
                  <a:pt x="928114" y="396255"/>
                </a:lnTo>
                <a:close/>
                <a:moveTo>
                  <a:pt x="888520" y="143844"/>
                </a:moveTo>
                <a:cubicBezTo>
                  <a:pt x="1299793" y="143844"/>
                  <a:pt x="1633196" y="477247"/>
                  <a:pt x="1633196" y="888520"/>
                </a:cubicBezTo>
                <a:cubicBezTo>
                  <a:pt x="1633196" y="1299793"/>
                  <a:pt x="1299793" y="1633196"/>
                  <a:pt x="888520" y="1633196"/>
                </a:cubicBezTo>
                <a:cubicBezTo>
                  <a:pt x="477247" y="1633196"/>
                  <a:pt x="143844" y="1299793"/>
                  <a:pt x="143844" y="888520"/>
                </a:cubicBezTo>
                <a:cubicBezTo>
                  <a:pt x="143844" y="477247"/>
                  <a:pt x="477247" y="143844"/>
                  <a:pt x="888520" y="143844"/>
                </a:cubicBezTo>
                <a:close/>
                <a:moveTo>
                  <a:pt x="888520" y="110563"/>
                </a:moveTo>
                <a:cubicBezTo>
                  <a:pt x="458866" y="110563"/>
                  <a:pt x="110563" y="458866"/>
                  <a:pt x="110563" y="888520"/>
                </a:cubicBezTo>
                <a:cubicBezTo>
                  <a:pt x="110563" y="1318174"/>
                  <a:pt x="458866" y="1666477"/>
                  <a:pt x="888520" y="1666477"/>
                </a:cubicBezTo>
                <a:cubicBezTo>
                  <a:pt x="1318174" y="1666477"/>
                  <a:pt x="1666477" y="1318174"/>
                  <a:pt x="1666477" y="888520"/>
                </a:cubicBezTo>
                <a:cubicBezTo>
                  <a:pt x="1666477" y="458866"/>
                  <a:pt x="1318174" y="110563"/>
                  <a:pt x="888520" y="110563"/>
                </a:cubicBezTo>
                <a:close/>
                <a:moveTo>
                  <a:pt x="888520" y="0"/>
                </a:moveTo>
                <a:cubicBezTo>
                  <a:pt x="1379236" y="0"/>
                  <a:pt x="1777040" y="397804"/>
                  <a:pt x="1777040" y="888520"/>
                </a:cubicBezTo>
                <a:cubicBezTo>
                  <a:pt x="1777040" y="1379236"/>
                  <a:pt x="1379236" y="1777040"/>
                  <a:pt x="888520" y="1777040"/>
                </a:cubicBezTo>
                <a:cubicBezTo>
                  <a:pt x="397804" y="1777040"/>
                  <a:pt x="0" y="1379236"/>
                  <a:pt x="0" y="888520"/>
                </a:cubicBezTo>
                <a:cubicBezTo>
                  <a:pt x="0" y="397804"/>
                  <a:pt x="397804" y="0"/>
                  <a:pt x="88852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16D3BE46-2483-4E1C-914C-0A345C3A05F6}"/>
              </a:ext>
            </a:extLst>
          </p:cNvPr>
          <p:cNvSpPr/>
          <p:nvPr/>
        </p:nvSpPr>
        <p:spPr>
          <a:xfrm>
            <a:off x="8397143" y="5789249"/>
            <a:ext cx="689594" cy="689594"/>
          </a:xfrm>
          <a:custGeom>
            <a:avLst/>
            <a:gdLst>
              <a:gd name="connsiteX0" fmla="*/ 928114 w 1777040"/>
              <a:gd name="connsiteY0" fmla="*/ 948920 h 1777040"/>
              <a:gd name="connsiteX1" fmla="*/ 1053905 w 1777040"/>
              <a:gd name="connsiteY1" fmla="*/ 1066101 h 1777040"/>
              <a:gd name="connsiteX2" fmla="*/ 986530 w 1777040"/>
              <a:gd name="connsiteY2" fmla="*/ 1197557 h 1777040"/>
              <a:gd name="connsiteX3" fmla="*/ 928114 w 1777040"/>
              <a:gd name="connsiteY3" fmla="*/ 1219808 h 1777040"/>
              <a:gd name="connsiteX4" fmla="*/ 846152 w 1777040"/>
              <a:gd name="connsiteY4" fmla="*/ 557870 h 1777040"/>
              <a:gd name="connsiteX5" fmla="*/ 846152 w 1777040"/>
              <a:gd name="connsiteY5" fmla="*/ 814036 h 1777040"/>
              <a:gd name="connsiteX6" fmla="*/ 722979 w 1777040"/>
              <a:gd name="connsiteY6" fmla="*/ 710937 h 1777040"/>
              <a:gd name="connsiteX7" fmla="*/ 790354 w 1777040"/>
              <a:gd name="connsiteY7" fmla="*/ 579481 h 1777040"/>
              <a:gd name="connsiteX8" fmla="*/ 846152 w 1777040"/>
              <a:gd name="connsiteY8" fmla="*/ 557870 h 1777040"/>
              <a:gd name="connsiteX9" fmla="*/ 846152 w 1777040"/>
              <a:gd name="connsiteY9" fmla="*/ 396255 h 1777040"/>
              <a:gd name="connsiteX10" fmla="*/ 846152 w 1777040"/>
              <a:gd name="connsiteY10" fmla="*/ 443331 h 1777040"/>
              <a:gd name="connsiteX11" fmla="*/ 710810 w 1777040"/>
              <a:gd name="connsiteY11" fmla="*/ 488548 h 1777040"/>
              <a:gd name="connsiteX12" fmla="*/ 588788 w 1777040"/>
              <a:gd name="connsiteY12" fmla="*/ 724803 h 1777040"/>
              <a:gd name="connsiteX13" fmla="*/ 846152 w 1777040"/>
              <a:gd name="connsiteY13" fmla="*/ 926937 h 1777040"/>
              <a:gd name="connsiteX14" fmla="*/ 846152 w 1777040"/>
              <a:gd name="connsiteY14" fmla="*/ 1219100 h 1777040"/>
              <a:gd name="connsiteX15" fmla="*/ 814851 w 1777040"/>
              <a:gd name="connsiteY15" fmla="*/ 1209777 h 1777040"/>
              <a:gd name="connsiteX16" fmla="*/ 721426 w 1777040"/>
              <a:gd name="connsiteY16" fmla="*/ 1089766 h 1777040"/>
              <a:gd name="connsiteX17" fmla="*/ 585984 w 1777040"/>
              <a:gd name="connsiteY17" fmla="*/ 1093287 h 1777040"/>
              <a:gd name="connsiteX18" fmla="*/ 755174 w 1777040"/>
              <a:gd name="connsiteY18" fmla="*/ 1310620 h 1777040"/>
              <a:gd name="connsiteX19" fmla="*/ 846152 w 1777040"/>
              <a:gd name="connsiteY19" fmla="*/ 1333664 h 1777040"/>
              <a:gd name="connsiteX20" fmla="*/ 846152 w 1777040"/>
              <a:gd name="connsiteY20" fmla="*/ 1380783 h 1777040"/>
              <a:gd name="connsiteX21" fmla="*/ 928114 w 1777040"/>
              <a:gd name="connsiteY21" fmla="*/ 1380783 h 1777040"/>
              <a:gd name="connsiteX22" fmla="*/ 928114 w 1777040"/>
              <a:gd name="connsiteY22" fmla="*/ 1333967 h 1777040"/>
              <a:gd name="connsiteX23" fmla="*/ 1066075 w 1777040"/>
              <a:gd name="connsiteY23" fmla="*/ 1288490 h 1777040"/>
              <a:gd name="connsiteX24" fmla="*/ 1188088 w 1777040"/>
              <a:gd name="connsiteY24" fmla="*/ 1050431 h 1777040"/>
              <a:gd name="connsiteX25" fmla="*/ 928114 w 1777040"/>
              <a:gd name="connsiteY25" fmla="*/ 830839 h 1777040"/>
              <a:gd name="connsiteX26" fmla="*/ 928114 w 1777040"/>
              <a:gd name="connsiteY26" fmla="*/ 557383 h 1777040"/>
              <a:gd name="connsiteX27" fmla="*/ 962033 w 1777040"/>
              <a:gd name="connsiteY27" fmla="*/ 567261 h 1777040"/>
              <a:gd name="connsiteX28" fmla="*/ 1055458 w 1777040"/>
              <a:gd name="connsiteY28" fmla="*/ 687272 h 1777040"/>
              <a:gd name="connsiteX29" fmla="*/ 1190900 w 1777040"/>
              <a:gd name="connsiteY29" fmla="*/ 683751 h 1777040"/>
              <a:gd name="connsiteX30" fmla="*/ 1021710 w 1777040"/>
              <a:gd name="connsiteY30" fmla="*/ 466419 h 1777040"/>
              <a:gd name="connsiteX31" fmla="*/ 928114 w 1777040"/>
              <a:gd name="connsiteY31" fmla="*/ 443048 h 1777040"/>
              <a:gd name="connsiteX32" fmla="*/ 928114 w 1777040"/>
              <a:gd name="connsiteY32" fmla="*/ 396255 h 1777040"/>
              <a:gd name="connsiteX33" fmla="*/ 888520 w 1777040"/>
              <a:gd name="connsiteY33" fmla="*/ 143844 h 1777040"/>
              <a:gd name="connsiteX34" fmla="*/ 1633196 w 1777040"/>
              <a:gd name="connsiteY34" fmla="*/ 888520 h 1777040"/>
              <a:gd name="connsiteX35" fmla="*/ 888520 w 1777040"/>
              <a:gd name="connsiteY35" fmla="*/ 1633196 h 1777040"/>
              <a:gd name="connsiteX36" fmla="*/ 143844 w 1777040"/>
              <a:gd name="connsiteY36" fmla="*/ 888520 h 1777040"/>
              <a:gd name="connsiteX37" fmla="*/ 888520 w 1777040"/>
              <a:gd name="connsiteY37" fmla="*/ 143844 h 1777040"/>
              <a:gd name="connsiteX38" fmla="*/ 888520 w 1777040"/>
              <a:gd name="connsiteY38" fmla="*/ 110563 h 1777040"/>
              <a:gd name="connsiteX39" fmla="*/ 110563 w 1777040"/>
              <a:gd name="connsiteY39" fmla="*/ 888520 h 1777040"/>
              <a:gd name="connsiteX40" fmla="*/ 888520 w 1777040"/>
              <a:gd name="connsiteY40" fmla="*/ 1666477 h 1777040"/>
              <a:gd name="connsiteX41" fmla="*/ 1666477 w 1777040"/>
              <a:gd name="connsiteY41" fmla="*/ 888520 h 1777040"/>
              <a:gd name="connsiteX42" fmla="*/ 888520 w 1777040"/>
              <a:gd name="connsiteY42" fmla="*/ 110563 h 1777040"/>
              <a:gd name="connsiteX43" fmla="*/ 888520 w 1777040"/>
              <a:gd name="connsiteY43" fmla="*/ 0 h 1777040"/>
              <a:gd name="connsiteX44" fmla="*/ 1777040 w 1777040"/>
              <a:gd name="connsiteY44" fmla="*/ 888520 h 1777040"/>
              <a:gd name="connsiteX45" fmla="*/ 888520 w 1777040"/>
              <a:gd name="connsiteY45" fmla="*/ 1777040 h 1777040"/>
              <a:gd name="connsiteX46" fmla="*/ 0 w 1777040"/>
              <a:gd name="connsiteY46" fmla="*/ 888520 h 1777040"/>
              <a:gd name="connsiteX47" fmla="*/ 888520 w 1777040"/>
              <a:gd name="connsiteY47" fmla="*/ 0 h 1777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777040" h="1777040">
                <a:moveTo>
                  <a:pt x="928114" y="948920"/>
                </a:moveTo>
                <a:cubicBezTo>
                  <a:pt x="988560" y="968367"/>
                  <a:pt x="1037299" y="998362"/>
                  <a:pt x="1053905" y="1066101"/>
                </a:cubicBezTo>
                <a:cubicBezTo>
                  <a:pt x="1062536" y="1116880"/>
                  <a:pt x="1036615" y="1167455"/>
                  <a:pt x="986530" y="1197557"/>
                </a:cubicBezTo>
                <a:cubicBezTo>
                  <a:pt x="968699" y="1208274"/>
                  <a:pt x="948844" y="1215772"/>
                  <a:pt x="928114" y="1219808"/>
                </a:cubicBezTo>
                <a:close/>
                <a:moveTo>
                  <a:pt x="846152" y="557870"/>
                </a:moveTo>
                <a:lnTo>
                  <a:pt x="846152" y="814036"/>
                </a:lnTo>
                <a:cubicBezTo>
                  <a:pt x="782662" y="799543"/>
                  <a:pt x="733416" y="777195"/>
                  <a:pt x="722979" y="710937"/>
                </a:cubicBezTo>
                <a:cubicBezTo>
                  <a:pt x="714348" y="660159"/>
                  <a:pt x="740269" y="609583"/>
                  <a:pt x="790354" y="579481"/>
                </a:cubicBezTo>
                <a:cubicBezTo>
                  <a:pt x="807423" y="569222"/>
                  <a:pt x="826346" y="561914"/>
                  <a:pt x="846152" y="557870"/>
                </a:cubicBezTo>
                <a:close/>
                <a:moveTo>
                  <a:pt x="846152" y="396255"/>
                </a:moveTo>
                <a:lnTo>
                  <a:pt x="846152" y="443331"/>
                </a:lnTo>
                <a:cubicBezTo>
                  <a:pt x="798092" y="448867"/>
                  <a:pt x="751536" y="464071"/>
                  <a:pt x="710810" y="488548"/>
                </a:cubicBezTo>
                <a:cubicBezTo>
                  <a:pt x="620690" y="542711"/>
                  <a:pt x="573770" y="633476"/>
                  <a:pt x="588788" y="724803"/>
                </a:cubicBezTo>
                <a:cubicBezTo>
                  <a:pt x="624762" y="872148"/>
                  <a:pt x="739108" y="901381"/>
                  <a:pt x="846152" y="926937"/>
                </a:cubicBezTo>
                <a:lnTo>
                  <a:pt x="846152" y="1219100"/>
                </a:lnTo>
                <a:cubicBezTo>
                  <a:pt x="835412" y="1217092"/>
                  <a:pt x="824958" y="1213886"/>
                  <a:pt x="814851" y="1209777"/>
                </a:cubicBezTo>
                <a:cubicBezTo>
                  <a:pt x="759309" y="1187194"/>
                  <a:pt x="723364" y="1141021"/>
                  <a:pt x="721426" y="1089766"/>
                </a:cubicBezTo>
                <a:lnTo>
                  <a:pt x="585984" y="1093287"/>
                </a:lnTo>
                <a:cubicBezTo>
                  <a:pt x="589495" y="1186106"/>
                  <a:pt x="654589" y="1269722"/>
                  <a:pt x="755174" y="1310620"/>
                </a:cubicBezTo>
                <a:cubicBezTo>
                  <a:pt x="784286" y="1322456"/>
                  <a:pt x="814992" y="1330154"/>
                  <a:pt x="846152" y="1333664"/>
                </a:cubicBezTo>
                <a:lnTo>
                  <a:pt x="846152" y="1380783"/>
                </a:lnTo>
                <a:lnTo>
                  <a:pt x="928114" y="1380783"/>
                </a:lnTo>
                <a:lnTo>
                  <a:pt x="928114" y="1333967"/>
                </a:lnTo>
                <a:cubicBezTo>
                  <a:pt x="977103" y="1328719"/>
                  <a:pt x="1024610" y="1313411"/>
                  <a:pt x="1066075" y="1288490"/>
                </a:cubicBezTo>
                <a:cubicBezTo>
                  <a:pt x="1156777" y="1233977"/>
                  <a:pt x="1203719" y="1142387"/>
                  <a:pt x="1188088" y="1050431"/>
                </a:cubicBezTo>
                <a:cubicBezTo>
                  <a:pt x="1143066" y="887876"/>
                  <a:pt x="1031137" y="851889"/>
                  <a:pt x="928114" y="830839"/>
                </a:cubicBezTo>
                <a:lnTo>
                  <a:pt x="928114" y="557383"/>
                </a:lnTo>
                <a:cubicBezTo>
                  <a:pt x="939752" y="559426"/>
                  <a:pt x="951096" y="562815"/>
                  <a:pt x="962033" y="567261"/>
                </a:cubicBezTo>
                <a:cubicBezTo>
                  <a:pt x="1017575" y="589845"/>
                  <a:pt x="1053520" y="636018"/>
                  <a:pt x="1055458" y="687272"/>
                </a:cubicBezTo>
                <a:lnTo>
                  <a:pt x="1190900" y="683751"/>
                </a:lnTo>
                <a:cubicBezTo>
                  <a:pt x="1187389" y="590932"/>
                  <a:pt x="1122295" y="507317"/>
                  <a:pt x="1021710" y="466419"/>
                </a:cubicBezTo>
                <a:cubicBezTo>
                  <a:pt x="991781" y="454250"/>
                  <a:pt x="960166" y="446455"/>
                  <a:pt x="928114" y="443048"/>
                </a:cubicBezTo>
                <a:lnTo>
                  <a:pt x="928114" y="396255"/>
                </a:lnTo>
                <a:close/>
                <a:moveTo>
                  <a:pt x="888520" y="143844"/>
                </a:moveTo>
                <a:cubicBezTo>
                  <a:pt x="1299793" y="143844"/>
                  <a:pt x="1633196" y="477247"/>
                  <a:pt x="1633196" y="888520"/>
                </a:cubicBezTo>
                <a:cubicBezTo>
                  <a:pt x="1633196" y="1299793"/>
                  <a:pt x="1299793" y="1633196"/>
                  <a:pt x="888520" y="1633196"/>
                </a:cubicBezTo>
                <a:cubicBezTo>
                  <a:pt x="477247" y="1633196"/>
                  <a:pt x="143844" y="1299793"/>
                  <a:pt x="143844" y="888520"/>
                </a:cubicBezTo>
                <a:cubicBezTo>
                  <a:pt x="143844" y="477247"/>
                  <a:pt x="477247" y="143844"/>
                  <a:pt x="888520" y="143844"/>
                </a:cubicBezTo>
                <a:close/>
                <a:moveTo>
                  <a:pt x="888520" y="110563"/>
                </a:moveTo>
                <a:cubicBezTo>
                  <a:pt x="458866" y="110563"/>
                  <a:pt x="110563" y="458866"/>
                  <a:pt x="110563" y="888520"/>
                </a:cubicBezTo>
                <a:cubicBezTo>
                  <a:pt x="110563" y="1318174"/>
                  <a:pt x="458866" y="1666477"/>
                  <a:pt x="888520" y="1666477"/>
                </a:cubicBezTo>
                <a:cubicBezTo>
                  <a:pt x="1318174" y="1666477"/>
                  <a:pt x="1666477" y="1318174"/>
                  <a:pt x="1666477" y="888520"/>
                </a:cubicBezTo>
                <a:cubicBezTo>
                  <a:pt x="1666477" y="458866"/>
                  <a:pt x="1318174" y="110563"/>
                  <a:pt x="888520" y="110563"/>
                </a:cubicBezTo>
                <a:close/>
                <a:moveTo>
                  <a:pt x="888520" y="0"/>
                </a:moveTo>
                <a:cubicBezTo>
                  <a:pt x="1379236" y="0"/>
                  <a:pt x="1777040" y="397804"/>
                  <a:pt x="1777040" y="888520"/>
                </a:cubicBezTo>
                <a:cubicBezTo>
                  <a:pt x="1777040" y="1379236"/>
                  <a:pt x="1379236" y="1777040"/>
                  <a:pt x="888520" y="1777040"/>
                </a:cubicBezTo>
                <a:cubicBezTo>
                  <a:pt x="397804" y="1777040"/>
                  <a:pt x="0" y="1379236"/>
                  <a:pt x="0" y="888520"/>
                </a:cubicBezTo>
                <a:cubicBezTo>
                  <a:pt x="0" y="397804"/>
                  <a:pt x="397804" y="0"/>
                  <a:pt x="88852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5730DFD-3F6A-40CF-AF33-0BD827291EE7}"/>
              </a:ext>
            </a:extLst>
          </p:cNvPr>
          <p:cNvSpPr txBox="1"/>
          <p:nvPr/>
        </p:nvSpPr>
        <p:spPr>
          <a:xfrm>
            <a:off x="594360" y="-2512178"/>
            <a:ext cx="6967728" cy="760208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buNone/>
            </a:pPr>
            <a:endParaRPr lang="bg-BG" b="1" dirty="0" smtClean="0"/>
          </a:p>
          <a:p>
            <a:pPr>
              <a:buNone/>
            </a:pPr>
            <a:endParaRPr lang="bg-BG" b="1" dirty="0"/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endParaRPr lang="bg-BG" b="1" dirty="0"/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endParaRPr lang="bg-BG" b="1" dirty="0"/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endParaRPr lang="bg-BG" b="1" dirty="0"/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endParaRPr lang="bg-BG" b="1" dirty="0"/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endParaRPr lang="bg-BG" b="1" dirty="0"/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endParaRPr lang="bg-BG" b="1" dirty="0"/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endParaRPr lang="bg-BG" b="1" dirty="0"/>
          </a:p>
          <a:p>
            <a:pPr>
              <a:buNone/>
            </a:pPr>
            <a:r>
              <a:rPr lang="bg-BG" b="1" u="sng" dirty="0" smtClean="0">
                <a:solidFill>
                  <a:schemeClr val="accent5">
                    <a:lumMod val="50000"/>
                  </a:schemeClr>
                </a:solidFill>
              </a:rPr>
              <a:t>ДРУГИ </a:t>
            </a:r>
            <a:r>
              <a:rPr lang="bg-BG" b="1" u="sng" dirty="0">
                <a:solidFill>
                  <a:schemeClr val="accent5">
                    <a:lumMod val="50000"/>
                  </a:schemeClr>
                </a:solidFill>
              </a:rPr>
              <a:t>ПЛАНИРАНИ РАЗХОДИ :</a:t>
            </a:r>
          </a:p>
          <a:p>
            <a:pPr>
              <a:buNone/>
            </a:pPr>
            <a:endParaRPr lang="bg-BG" b="1" dirty="0"/>
          </a:p>
          <a:p>
            <a:pPr>
              <a:buNone/>
            </a:pPr>
            <a:r>
              <a:rPr lang="bg-BG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bg-BG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bg-BG" sz="1600" b="1" dirty="0">
                <a:solidFill>
                  <a:schemeClr val="accent3">
                    <a:lumMod val="50000"/>
                  </a:schemeClr>
                </a:solidFill>
              </a:rPr>
              <a:t>§19 – 00 ПЛАТЕНИ ДАНЪЦИ,ТАКСИ И АДМИНИСТРАТИВНИ САНКЦИИ                                                                                             </a:t>
            </a:r>
            <a:r>
              <a:rPr lang="bg-BG" sz="1600" dirty="0"/>
              <a:t/>
            </a:r>
            <a:br>
              <a:rPr lang="bg-BG" sz="1600" dirty="0"/>
            </a:br>
            <a:r>
              <a:rPr lang="bg-BG" sz="1600" dirty="0"/>
              <a:t/>
            </a:r>
            <a:br>
              <a:rPr lang="bg-BG" sz="1600" dirty="0"/>
            </a:br>
            <a:r>
              <a:rPr lang="bg-BG" sz="1600" i="1" dirty="0"/>
              <a:t> </a:t>
            </a:r>
            <a:r>
              <a:rPr lang="bg-BG" sz="1600" i="1" dirty="0">
                <a:solidFill>
                  <a:schemeClr val="accent3">
                    <a:lumMod val="75000"/>
                  </a:schemeClr>
                </a:solidFill>
              </a:rPr>
              <a:t>§ 19-01  Платени държавни данъци, такси, наказателни лихви и административни санкции                                                     </a:t>
            </a:r>
            <a:r>
              <a:rPr lang="bg-BG" sz="1600" i="1" dirty="0" smtClean="0">
                <a:solidFill>
                  <a:schemeClr val="accent3">
                    <a:lumMod val="75000"/>
                  </a:schemeClr>
                </a:solidFill>
              </a:rPr>
              <a:t>        97                                                                                       </a:t>
            </a:r>
            <a:r>
              <a:rPr lang="bg-BG" sz="16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bg-BG" sz="1600" dirty="0">
                <a:solidFill>
                  <a:schemeClr val="accent3">
                    <a:lumMod val="75000"/>
                  </a:schemeClr>
                </a:solidFill>
              </a:rPr>
            </a:br>
            <a:endParaRPr lang="bg-BG" sz="1600" dirty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None/>
            </a:pPr>
            <a:r>
              <a:rPr lang="bg-BG" sz="1600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bg-BG" sz="1600" i="1" dirty="0" smtClean="0">
                <a:solidFill>
                  <a:schemeClr val="accent3">
                    <a:lumMod val="75000"/>
                  </a:schemeClr>
                </a:solidFill>
              </a:rPr>
              <a:t>§ </a:t>
            </a:r>
            <a:r>
              <a:rPr lang="bg-BG" sz="1600" i="1" dirty="0">
                <a:solidFill>
                  <a:schemeClr val="accent3">
                    <a:lumMod val="75000"/>
                  </a:schemeClr>
                </a:solidFill>
              </a:rPr>
              <a:t>19-81  Платени общински данъци, такси, наказателни лихви и административни санкции                                                          </a:t>
            </a:r>
            <a:r>
              <a:rPr lang="bg-BG" sz="1600" i="1" dirty="0" smtClean="0">
                <a:solidFill>
                  <a:schemeClr val="accent3">
                    <a:lumMod val="75000"/>
                  </a:schemeClr>
                </a:solidFill>
              </a:rPr>
              <a:t>     0</a:t>
            </a:r>
            <a:r>
              <a:rPr lang="bg-BG" sz="1600" i="1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bg-BG" sz="1600" i="1" dirty="0">
                <a:solidFill>
                  <a:schemeClr val="accent3">
                    <a:lumMod val="75000"/>
                  </a:schemeClr>
                </a:solidFill>
              </a:rPr>
            </a:br>
            <a:endParaRPr lang="bg-BG" sz="1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2DEE6D8-4BC6-4A14-AF3F-F970AD5BC363}"/>
              </a:ext>
            </a:extLst>
          </p:cNvPr>
          <p:cNvSpPr txBox="1"/>
          <p:nvPr/>
        </p:nvSpPr>
        <p:spPr>
          <a:xfrm>
            <a:off x="9181841" y="2361382"/>
            <a:ext cx="2956326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bg-BG" altLang="ko-KR" dirty="0" smtClean="0">
                <a:solidFill>
                  <a:schemeClr val="bg1"/>
                </a:solidFill>
                <a:cs typeface="Arial" pitchFamily="34" charset="0"/>
              </a:rPr>
              <a:t>    ДРУГИ РАЗХОДИ</a:t>
            </a:r>
            <a:r>
              <a:rPr lang="en-US" altLang="ko-KR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endParaRPr lang="ko-KR" altLang="en-US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4162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13FA914-CED0-4D9D-A525-D78DDB63FDB7}"/>
              </a:ext>
            </a:extLst>
          </p:cNvPr>
          <p:cNvSpPr/>
          <p:nvPr/>
        </p:nvSpPr>
        <p:spPr>
          <a:xfrm>
            <a:off x="7458512" y="303413"/>
            <a:ext cx="4733488" cy="6554587"/>
          </a:xfrm>
          <a:custGeom>
            <a:avLst/>
            <a:gdLst>
              <a:gd name="connsiteX0" fmla="*/ 4364050 w 4733488"/>
              <a:gd name="connsiteY0" fmla="*/ 3338308 h 6554587"/>
              <a:gd name="connsiteX1" fmla="*/ 4127720 w 4733488"/>
              <a:gd name="connsiteY1" fmla="*/ 4690703 h 6554587"/>
              <a:gd name="connsiteX2" fmla="*/ 4138856 w 4733488"/>
              <a:gd name="connsiteY2" fmla="*/ 4654820 h 6554587"/>
              <a:gd name="connsiteX3" fmla="*/ 4448186 w 4733488"/>
              <a:gd name="connsiteY3" fmla="*/ 3853034 h 6554587"/>
              <a:gd name="connsiteX4" fmla="*/ 4564494 w 4733488"/>
              <a:gd name="connsiteY4" fmla="*/ 3679808 h 6554587"/>
              <a:gd name="connsiteX5" fmla="*/ 4565733 w 4733488"/>
              <a:gd name="connsiteY5" fmla="*/ 3601856 h 6554587"/>
              <a:gd name="connsiteX6" fmla="*/ 4364050 w 4733488"/>
              <a:gd name="connsiteY6" fmla="*/ 3338308 h 6554587"/>
              <a:gd name="connsiteX7" fmla="*/ 3874068 w 4733488"/>
              <a:gd name="connsiteY7" fmla="*/ 2272967 h 6554587"/>
              <a:gd name="connsiteX8" fmla="*/ 3869117 w 4733488"/>
              <a:gd name="connsiteY8" fmla="*/ 2308850 h 6554587"/>
              <a:gd name="connsiteX9" fmla="*/ 3807252 w 4733488"/>
              <a:gd name="connsiteY9" fmla="*/ 2688710 h 6554587"/>
              <a:gd name="connsiteX10" fmla="*/ 3565974 w 4733488"/>
              <a:gd name="connsiteY10" fmla="*/ 3041348 h 6554587"/>
              <a:gd name="connsiteX11" fmla="*/ 3546178 w 4733488"/>
              <a:gd name="connsiteY11" fmla="*/ 3144047 h 6554587"/>
              <a:gd name="connsiteX12" fmla="*/ 3815913 w 4733488"/>
              <a:gd name="connsiteY12" fmla="*/ 4370237 h 6554587"/>
              <a:gd name="connsiteX13" fmla="*/ 3855508 w 4733488"/>
              <a:gd name="connsiteY13" fmla="*/ 4620176 h 6554587"/>
              <a:gd name="connsiteX14" fmla="*/ 3861695 w 4733488"/>
              <a:gd name="connsiteY14" fmla="*/ 4620176 h 6554587"/>
              <a:gd name="connsiteX15" fmla="*/ 3888916 w 4733488"/>
              <a:gd name="connsiteY15" fmla="*/ 2275444 h 6554587"/>
              <a:gd name="connsiteX16" fmla="*/ 3874068 w 4733488"/>
              <a:gd name="connsiteY16" fmla="*/ 2272967 h 6554587"/>
              <a:gd name="connsiteX17" fmla="*/ 2677806 w 4733488"/>
              <a:gd name="connsiteY17" fmla="*/ 2159830 h 6554587"/>
              <a:gd name="connsiteX18" fmla="*/ 2603335 w 4733488"/>
              <a:gd name="connsiteY18" fmla="*/ 2214815 h 6554587"/>
              <a:gd name="connsiteX19" fmla="*/ 2404124 w 4733488"/>
              <a:gd name="connsiteY19" fmla="*/ 2447431 h 6554587"/>
              <a:gd name="connsiteX20" fmla="*/ 2014367 w 4733488"/>
              <a:gd name="connsiteY20" fmla="*/ 2623132 h 6554587"/>
              <a:gd name="connsiteX21" fmla="*/ 1945076 w 4733488"/>
              <a:gd name="connsiteY21" fmla="*/ 2649114 h 6554587"/>
              <a:gd name="connsiteX22" fmla="*/ 2108405 w 4733488"/>
              <a:gd name="connsiteY22" fmla="*/ 3035161 h 6554587"/>
              <a:gd name="connsiteX23" fmla="*/ 2149236 w 4733488"/>
              <a:gd name="connsiteY23" fmla="*/ 3186114 h 6554587"/>
              <a:gd name="connsiteX24" fmla="*/ 2182644 w 4733488"/>
              <a:gd name="connsiteY24" fmla="*/ 3205913 h 6554587"/>
              <a:gd name="connsiteX25" fmla="*/ 2315036 w 4733488"/>
              <a:gd name="connsiteY25" fmla="*/ 3199726 h 6554587"/>
              <a:gd name="connsiteX26" fmla="*/ 3083417 w 4733488"/>
              <a:gd name="connsiteY26" fmla="*/ 3458326 h 6554587"/>
              <a:gd name="connsiteX27" fmla="*/ 3497921 w 4733488"/>
              <a:gd name="connsiteY27" fmla="*/ 4016360 h 6554587"/>
              <a:gd name="connsiteX28" fmla="*/ 3729300 w 4733488"/>
              <a:gd name="connsiteY28" fmla="*/ 4693179 h 6554587"/>
              <a:gd name="connsiteX29" fmla="*/ 3716929 w 4733488"/>
              <a:gd name="connsiteY29" fmla="*/ 4588006 h 6554587"/>
              <a:gd name="connsiteX30" fmla="*/ 3583296 w 4733488"/>
              <a:gd name="connsiteY30" fmla="*/ 3766421 h 6554587"/>
              <a:gd name="connsiteX31" fmla="*/ 3356865 w 4733488"/>
              <a:gd name="connsiteY31" fmla="*/ 2879257 h 6554587"/>
              <a:gd name="connsiteX32" fmla="*/ 3273965 w 4733488"/>
              <a:gd name="connsiteY32" fmla="*/ 2683761 h 6554587"/>
              <a:gd name="connsiteX33" fmla="*/ 3215810 w 4733488"/>
              <a:gd name="connsiteY33" fmla="*/ 2725831 h 6554587"/>
              <a:gd name="connsiteX34" fmla="*/ 3073518 w 4733488"/>
              <a:gd name="connsiteY34" fmla="*/ 2861936 h 6554587"/>
              <a:gd name="connsiteX35" fmla="*/ 2920091 w 4733488"/>
              <a:gd name="connsiteY35" fmla="*/ 2925039 h 6554587"/>
              <a:gd name="connsiteX36" fmla="*/ 2470940 w 4733488"/>
              <a:gd name="connsiteY36" fmla="*/ 2806257 h 6554587"/>
              <a:gd name="connsiteX37" fmla="*/ 2457331 w 4733488"/>
              <a:gd name="connsiteY37" fmla="*/ 2795119 h 6554587"/>
              <a:gd name="connsiteX38" fmla="*/ 2754288 w 4733488"/>
              <a:gd name="connsiteY38" fmla="*/ 2557553 h 6554587"/>
              <a:gd name="connsiteX39" fmla="*/ 3078466 w 4733488"/>
              <a:gd name="connsiteY39" fmla="*/ 2572401 h 6554587"/>
              <a:gd name="connsiteX40" fmla="*/ 3188591 w 4733488"/>
              <a:gd name="connsiteY40" fmla="*/ 2645405 h 6554587"/>
              <a:gd name="connsiteX41" fmla="*/ 3246744 w 4733488"/>
              <a:gd name="connsiteY41" fmla="*/ 2639218 h 6554587"/>
              <a:gd name="connsiteX42" fmla="*/ 3068570 w 4733488"/>
              <a:gd name="connsiteY42" fmla="*/ 2391753 h 6554587"/>
              <a:gd name="connsiteX43" fmla="*/ 2714692 w 4733488"/>
              <a:gd name="connsiteY43" fmla="*/ 2166558 h 6554587"/>
              <a:gd name="connsiteX44" fmla="*/ 2677806 w 4733488"/>
              <a:gd name="connsiteY44" fmla="*/ 2159830 h 6554587"/>
              <a:gd name="connsiteX45" fmla="*/ 4733488 w 4733488"/>
              <a:gd name="connsiteY45" fmla="*/ 1731086 h 6554587"/>
              <a:gd name="connsiteX46" fmla="*/ 4733488 w 4733488"/>
              <a:gd name="connsiteY46" fmla="*/ 2099919 h 6554587"/>
              <a:gd name="connsiteX47" fmla="*/ 4556763 w 4733488"/>
              <a:gd name="connsiteY47" fmla="*/ 2087833 h 6554587"/>
              <a:gd name="connsiteX48" fmla="*/ 4312082 w 4733488"/>
              <a:gd name="connsiteY48" fmla="*/ 2047775 h 6554587"/>
              <a:gd name="connsiteX49" fmla="*/ 4279912 w 4733488"/>
              <a:gd name="connsiteY49" fmla="*/ 2037876 h 6554587"/>
              <a:gd name="connsiteX50" fmla="*/ 4378898 w 4733488"/>
              <a:gd name="connsiteY50" fmla="*/ 1940128 h 6554587"/>
              <a:gd name="connsiteX51" fmla="*/ 4588006 w 4733488"/>
              <a:gd name="connsiteY51" fmla="*/ 1784224 h 6554587"/>
              <a:gd name="connsiteX52" fmla="*/ 4678350 w 4733488"/>
              <a:gd name="connsiteY52" fmla="*/ 1740589 h 6554587"/>
              <a:gd name="connsiteX53" fmla="*/ 1507083 w 4733488"/>
              <a:gd name="connsiteY53" fmla="*/ 1623914 h 6554587"/>
              <a:gd name="connsiteX54" fmla="*/ 1463758 w 4733488"/>
              <a:gd name="connsiteY54" fmla="*/ 1658016 h 6554587"/>
              <a:gd name="connsiteX55" fmla="*/ 1664203 w 4733488"/>
              <a:gd name="connsiteY55" fmla="*/ 1728545 h 6554587"/>
              <a:gd name="connsiteX56" fmla="*/ 1625846 w 4733488"/>
              <a:gd name="connsiteY56" fmla="*/ 1650593 h 6554587"/>
              <a:gd name="connsiteX57" fmla="*/ 1531810 w 4733488"/>
              <a:gd name="connsiteY57" fmla="*/ 1629559 h 6554587"/>
              <a:gd name="connsiteX58" fmla="*/ 1507083 w 4733488"/>
              <a:gd name="connsiteY58" fmla="*/ 1623914 h 6554587"/>
              <a:gd name="connsiteX59" fmla="*/ 3913664 w 4733488"/>
              <a:gd name="connsiteY59" fmla="*/ 0 h 6554587"/>
              <a:gd name="connsiteX60" fmla="*/ 3928512 w 4733488"/>
              <a:gd name="connsiteY60" fmla="*/ 0 h 6554587"/>
              <a:gd name="connsiteX61" fmla="*/ 3929747 w 4733488"/>
              <a:gd name="connsiteY61" fmla="*/ 37121 h 6554587"/>
              <a:gd name="connsiteX62" fmla="*/ 3938408 w 4733488"/>
              <a:gd name="connsiteY62" fmla="*/ 676817 h 6554587"/>
              <a:gd name="connsiteX63" fmla="*/ 3942121 w 4733488"/>
              <a:gd name="connsiteY63" fmla="*/ 1348685 h 6554587"/>
              <a:gd name="connsiteX64" fmla="*/ 3980478 w 4733488"/>
              <a:gd name="connsiteY64" fmla="*/ 1351160 h 6554587"/>
              <a:gd name="connsiteX65" fmla="*/ 4069565 w 4733488"/>
              <a:gd name="connsiteY65" fmla="*/ 1158138 h 6554587"/>
              <a:gd name="connsiteX66" fmla="*/ 4225468 w 4733488"/>
              <a:gd name="connsiteY66" fmla="*/ 991099 h 6554587"/>
              <a:gd name="connsiteX67" fmla="*/ 4706864 w 4733488"/>
              <a:gd name="connsiteY67" fmla="*/ 897364 h 6554587"/>
              <a:gd name="connsiteX68" fmla="*/ 4733488 w 4733488"/>
              <a:gd name="connsiteY68" fmla="*/ 899590 h 6554587"/>
              <a:gd name="connsiteX69" fmla="*/ 4733488 w 4733488"/>
              <a:gd name="connsiteY69" fmla="*/ 992003 h 6554587"/>
              <a:gd name="connsiteX70" fmla="*/ 4709282 w 4733488"/>
              <a:gd name="connsiteY70" fmla="*/ 1048093 h 6554587"/>
              <a:gd name="connsiteX71" fmla="*/ 4532325 w 4733488"/>
              <a:gd name="connsiteY71" fmla="*/ 1320228 h 6554587"/>
              <a:gd name="connsiteX72" fmla="*/ 4161129 w 4733488"/>
              <a:gd name="connsiteY72" fmla="*/ 1451385 h 6554587"/>
              <a:gd name="connsiteX73" fmla="*/ 4033682 w 4733488"/>
              <a:gd name="connsiteY73" fmla="*/ 1430350 h 6554587"/>
              <a:gd name="connsiteX74" fmla="*/ 3990377 w 4733488"/>
              <a:gd name="connsiteY74" fmla="*/ 1446434 h 6554587"/>
              <a:gd name="connsiteX75" fmla="*/ 3948308 w 4733488"/>
              <a:gd name="connsiteY75" fmla="*/ 1566455 h 6554587"/>
              <a:gd name="connsiteX76" fmla="*/ 3960681 w 4733488"/>
              <a:gd name="connsiteY76" fmla="*/ 2764187 h 6554587"/>
              <a:gd name="connsiteX77" fmla="*/ 3984190 w 4733488"/>
              <a:gd name="connsiteY77" fmla="*/ 4695654 h 6554587"/>
              <a:gd name="connsiteX78" fmla="*/ 4111634 w 4733488"/>
              <a:gd name="connsiteY78" fmla="*/ 3979242 h 6554587"/>
              <a:gd name="connsiteX79" fmla="*/ 4303420 w 4733488"/>
              <a:gd name="connsiteY79" fmla="*/ 3157657 h 6554587"/>
              <a:gd name="connsiteX80" fmla="*/ 4308368 w 4733488"/>
              <a:gd name="connsiteY80" fmla="*/ 3068570 h 6554587"/>
              <a:gd name="connsiteX81" fmla="*/ 4277437 w 4733488"/>
              <a:gd name="connsiteY81" fmla="*/ 2734492 h 6554587"/>
              <a:gd name="connsiteX82" fmla="*/ 4423442 w 4733488"/>
              <a:gd name="connsiteY82" fmla="*/ 2806257 h 6554587"/>
              <a:gd name="connsiteX83" fmla="*/ 4449424 w 4733488"/>
              <a:gd name="connsiteY83" fmla="*/ 2753052 h 6554587"/>
              <a:gd name="connsiteX84" fmla="*/ 4682409 w 4733488"/>
              <a:gd name="connsiteY84" fmla="*/ 2382260 h 6554587"/>
              <a:gd name="connsiteX85" fmla="*/ 4733488 w 4733488"/>
              <a:gd name="connsiteY85" fmla="*/ 2331407 h 6554587"/>
              <a:gd name="connsiteX86" fmla="*/ 4733488 w 4733488"/>
              <a:gd name="connsiteY86" fmla="*/ 2454728 h 6554587"/>
              <a:gd name="connsiteX87" fmla="*/ 4674135 w 4733488"/>
              <a:gd name="connsiteY87" fmla="*/ 2533136 h 6554587"/>
              <a:gd name="connsiteX88" fmla="*/ 4611515 w 4733488"/>
              <a:gd name="connsiteY88" fmla="*/ 2635505 h 6554587"/>
              <a:gd name="connsiteX89" fmla="*/ 4675855 w 4733488"/>
              <a:gd name="connsiteY89" fmla="*/ 2644166 h 6554587"/>
              <a:gd name="connsiteX90" fmla="*/ 4733488 w 4733488"/>
              <a:gd name="connsiteY90" fmla="*/ 2608207 h 6554587"/>
              <a:gd name="connsiteX91" fmla="*/ 4733488 w 4733488"/>
              <a:gd name="connsiteY91" fmla="*/ 2811694 h 6554587"/>
              <a:gd name="connsiteX92" fmla="*/ 4639972 w 4733488"/>
              <a:gd name="connsiteY92" fmla="*/ 2722118 h 6554587"/>
              <a:gd name="connsiteX93" fmla="*/ 4583055 w 4733488"/>
              <a:gd name="connsiteY93" fmla="*/ 2683761 h 6554587"/>
              <a:gd name="connsiteX94" fmla="*/ 4533563 w 4733488"/>
              <a:gd name="connsiteY94" fmla="*/ 2787696 h 6554587"/>
              <a:gd name="connsiteX95" fmla="*/ 4558310 w 4733488"/>
              <a:gd name="connsiteY95" fmla="*/ 2918852 h 6554587"/>
              <a:gd name="connsiteX96" fmla="*/ 4605328 w 4733488"/>
              <a:gd name="connsiteY96" fmla="*/ 2968345 h 6554587"/>
              <a:gd name="connsiteX97" fmla="*/ 4709263 w 4733488"/>
              <a:gd name="connsiteY97" fmla="*/ 3254169 h 6554587"/>
              <a:gd name="connsiteX98" fmla="*/ 4685754 w 4733488"/>
              <a:gd name="connsiteY98" fmla="*/ 3411308 h 6554587"/>
              <a:gd name="connsiteX99" fmla="*/ 4635024 w 4733488"/>
              <a:gd name="connsiteY99" fmla="*/ 3584534 h 6554587"/>
              <a:gd name="connsiteX100" fmla="*/ 4733488 w 4733488"/>
              <a:gd name="connsiteY100" fmla="*/ 3495488 h 6554587"/>
              <a:gd name="connsiteX101" fmla="*/ 4733488 w 4733488"/>
              <a:gd name="connsiteY101" fmla="*/ 3640800 h 6554587"/>
              <a:gd name="connsiteX102" fmla="*/ 4652346 w 4733488"/>
              <a:gd name="connsiteY102" fmla="*/ 3731777 h 6554587"/>
              <a:gd name="connsiteX103" fmla="*/ 4731536 w 4733488"/>
              <a:gd name="connsiteY103" fmla="*/ 3726825 h 6554587"/>
              <a:gd name="connsiteX104" fmla="*/ 4733488 w 4733488"/>
              <a:gd name="connsiteY104" fmla="*/ 3725533 h 6554587"/>
              <a:gd name="connsiteX105" fmla="*/ 4733488 w 4733488"/>
              <a:gd name="connsiteY105" fmla="*/ 3792429 h 6554587"/>
              <a:gd name="connsiteX106" fmla="*/ 4710810 w 4733488"/>
              <a:gd name="connsiteY106" fmla="*/ 3779412 h 6554587"/>
              <a:gd name="connsiteX107" fmla="*/ 4665956 w 4733488"/>
              <a:gd name="connsiteY107" fmla="*/ 3781269 h 6554587"/>
              <a:gd name="connsiteX108" fmla="*/ 4688228 w 4733488"/>
              <a:gd name="connsiteY108" fmla="*/ 3822100 h 6554587"/>
              <a:gd name="connsiteX109" fmla="*/ 4733488 w 4733488"/>
              <a:gd name="connsiteY109" fmla="*/ 3902780 h 6554587"/>
              <a:gd name="connsiteX110" fmla="*/ 4733488 w 4733488"/>
              <a:gd name="connsiteY110" fmla="*/ 4493648 h 6554587"/>
              <a:gd name="connsiteX111" fmla="*/ 4689930 w 4733488"/>
              <a:gd name="connsiteY111" fmla="*/ 4550884 h 6554587"/>
              <a:gd name="connsiteX112" fmla="*/ 4589242 w 4733488"/>
              <a:gd name="connsiteY112" fmla="*/ 4673380 h 6554587"/>
              <a:gd name="connsiteX113" fmla="*/ 4531089 w 4733488"/>
              <a:gd name="connsiteY113" fmla="*/ 4725349 h 6554587"/>
              <a:gd name="connsiteX114" fmla="*/ 4493968 w 4733488"/>
              <a:gd name="connsiteY114" fmla="*/ 3995325 h 6554587"/>
              <a:gd name="connsiteX115" fmla="*/ 4480358 w 4733488"/>
              <a:gd name="connsiteY115" fmla="*/ 4021311 h 6554587"/>
              <a:gd name="connsiteX116" fmla="*/ 4288572 w 4733488"/>
              <a:gd name="connsiteY116" fmla="*/ 4570681 h 6554587"/>
              <a:gd name="connsiteX117" fmla="*/ 4182163 w 4733488"/>
              <a:gd name="connsiteY117" fmla="*/ 5288332 h 6554587"/>
              <a:gd name="connsiteX118" fmla="*/ 4154942 w 4733488"/>
              <a:gd name="connsiteY118" fmla="*/ 6014643 h 6554587"/>
              <a:gd name="connsiteX119" fmla="*/ 4164838 w 4733488"/>
              <a:gd name="connsiteY119" fmla="*/ 6015879 h 6554587"/>
              <a:gd name="connsiteX120" fmla="*/ 4182163 w 4733488"/>
              <a:gd name="connsiteY120" fmla="*/ 5934217 h 6554587"/>
              <a:gd name="connsiteX121" fmla="*/ 4201960 w 4733488"/>
              <a:gd name="connsiteY121" fmla="*/ 5853791 h 6554587"/>
              <a:gd name="connsiteX122" fmla="*/ 4632064 w 4733488"/>
              <a:gd name="connsiteY122" fmla="*/ 4776024 h 6554587"/>
              <a:gd name="connsiteX123" fmla="*/ 4733488 w 4733488"/>
              <a:gd name="connsiteY123" fmla="*/ 4611849 h 6554587"/>
              <a:gd name="connsiteX124" fmla="*/ 4733488 w 4733488"/>
              <a:gd name="connsiteY124" fmla="*/ 4841712 h 6554587"/>
              <a:gd name="connsiteX125" fmla="*/ 4673989 w 4733488"/>
              <a:gd name="connsiteY125" fmla="*/ 4952008 h 6554587"/>
              <a:gd name="connsiteX126" fmla="*/ 4309607 w 4733488"/>
              <a:gd name="connsiteY126" fmla="*/ 6077747 h 6554587"/>
              <a:gd name="connsiteX127" fmla="*/ 4261041 w 4733488"/>
              <a:gd name="connsiteY127" fmla="*/ 6510036 h 6554587"/>
              <a:gd name="connsiteX128" fmla="*/ 4259725 w 4733488"/>
              <a:gd name="connsiteY128" fmla="*/ 6554587 h 6554587"/>
              <a:gd name="connsiteX129" fmla="*/ 3600390 w 4733488"/>
              <a:gd name="connsiteY129" fmla="*/ 6554587 h 6554587"/>
              <a:gd name="connsiteX130" fmla="*/ 3594271 w 4733488"/>
              <a:gd name="connsiteY130" fmla="*/ 6424376 h 6554587"/>
              <a:gd name="connsiteX131" fmla="*/ 2948548 w 4733488"/>
              <a:gd name="connsiteY131" fmla="*/ 4540986 h 6554587"/>
              <a:gd name="connsiteX132" fmla="*/ 2879257 w 4733488"/>
              <a:gd name="connsiteY132" fmla="*/ 4489020 h 6554587"/>
              <a:gd name="connsiteX133" fmla="*/ 2849562 w 4733488"/>
              <a:gd name="connsiteY133" fmla="*/ 4507580 h 6554587"/>
              <a:gd name="connsiteX134" fmla="*/ 2537757 w 4733488"/>
              <a:gd name="connsiteY134" fmla="*/ 4763706 h 6554587"/>
              <a:gd name="connsiteX135" fmla="*/ 2049011 w 4733488"/>
              <a:gd name="connsiteY135" fmla="*/ 4882489 h 6554587"/>
              <a:gd name="connsiteX136" fmla="*/ 2013128 w 4733488"/>
              <a:gd name="connsiteY136" fmla="*/ 4882489 h 6554587"/>
              <a:gd name="connsiteX137" fmla="*/ 2306376 w 4733488"/>
              <a:gd name="connsiteY137" fmla="*/ 4459324 h 6554587"/>
              <a:gd name="connsiteX138" fmla="*/ 2469702 w 4733488"/>
              <a:gd name="connsiteY138" fmla="*/ 4403642 h 6554587"/>
              <a:gd name="connsiteX139" fmla="*/ 2807492 w 4733488"/>
              <a:gd name="connsiteY139" fmla="*/ 4435815 h 6554587"/>
              <a:gd name="connsiteX140" fmla="*/ 2880496 w 4733488"/>
              <a:gd name="connsiteY140" fmla="*/ 4443238 h 6554587"/>
              <a:gd name="connsiteX141" fmla="*/ 2291528 w 4733488"/>
              <a:gd name="connsiteY141" fmla="*/ 3865407 h 6554587"/>
              <a:gd name="connsiteX142" fmla="*/ 2274206 w 4733488"/>
              <a:gd name="connsiteY142" fmla="*/ 3953256 h 6554587"/>
              <a:gd name="connsiteX143" fmla="*/ 2249458 w 4733488"/>
              <a:gd name="connsiteY143" fmla="*/ 4136381 h 6554587"/>
              <a:gd name="connsiteX144" fmla="*/ 2161610 w 4733488"/>
              <a:gd name="connsiteY144" fmla="*/ 4299707 h 6554587"/>
              <a:gd name="connsiteX145" fmla="*/ 1766902 w 4733488"/>
              <a:gd name="connsiteY145" fmla="*/ 4526141 h 6554587"/>
              <a:gd name="connsiteX146" fmla="*/ 1750816 w 4733488"/>
              <a:gd name="connsiteY146" fmla="*/ 4526141 h 6554587"/>
              <a:gd name="connsiteX147" fmla="*/ 1937654 w 4733488"/>
              <a:gd name="connsiteY147" fmla="*/ 3990377 h 6554587"/>
              <a:gd name="connsiteX148" fmla="*/ 2167796 w 4733488"/>
              <a:gd name="connsiteY148" fmla="*/ 3893864 h 6554587"/>
              <a:gd name="connsiteX149" fmla="*/ 2208627 w 4733488"/>
              <a:gd name="connsiteY149" fmla="*/ 3886442 h 6554587"/>
              <a:gd name="connsiteX150" fmla="*/ 2248222 w 4733488"/>
              <a:gd name="connsiteY150" fmla="*/ 3841898 h 6554587"/>
              <a:gd name="connsiteX151" fmla="*/ 1995806 w 4733488"/>
              <a:gd name="connsiteY151" fmla="*/ 3765185 h 6554587"/>
              <a:gd name="connsiteX152" fmla="*/ 1408077 w 4733488"/>
              <a:gd name="connsiteY152" fmla="*/ 3985428 h 6554587"/>
              <a:gd name="connsiteX153" fmla="*/ 1302903 w 4733488"/>
              <a:gd name="connsiteY153" fmla="*/ 4135145 h 6554587"/>
              <a:gd name="connsiteX154" fmla="*/ 1312803 w 4733488"/>
              <a:gd name="connsiteY154" fmla="*/ 4178450 h 6554587"/>
              <a:gd name="connsiteX155" fmla="*/ 1443959 w 4733488"/>
              <a:gd name="connsiteY155" fmla="*/ 4518715 h 6554587"/>
              <a:gd name="connsiteX156" fmla="*/ 1388280 w 4733488"/>
              <a:gd name="connsiteY156" fmla="*/ 5068088 h 6554587"/>
              <a:gd name="connsiteX157" fmla="*/ 1379619 w 4733488"/>
              <a:gd name="connsiteY157" fmla="*/ 5091597 h 6554587"/>
              <a:gd name="connsiteX158" fmla="*/ 1075237 w 4733488"/>
              <a:gd name="connsiteY158" fmla="*/ 4673380 h 6554587"/>
              <a:gd name="connsiteX159" fmla="*/ 1046777 w 4733488"/>
              <a:gd name="connsiteY159" fmla="*/ 5304418 h 6554587"/>
              <a:gd name="connsiteX160" fmla="*/ 1033168 w 4733488"/>
              <a:gd name="connsiteY160" fmla="*/ 4762468 h 6554587"/>
              <a:gd name="connsiteX161" fmla="*/ 1024507 w 4733488"/>
              <a:gd name="connsiteY161" fmla="*/ 4759993 h 6554587"/>
              <a:gd name="connsiteX162" fmla="*/ 999760 w 4733488"/>
              <a:gd name="connsiteY162" fmla="*/ 4832997 h 6554587"/>
              <a:gd name="connsiteX163" fmla="*/ 856230 w 4733488"/>
              <a:gd name="connsiteY163" fmla="*/ 5251211 h 6554587"/>
              <a:gd name="connsiteX164" fmla="*/ 686717 w 4733488"/>
              <a:gd name="connsiteY164" fmla="*/ 5450422 h 6554587"/>
              <a:gd name="connsiteX165" fmla="*/ 447913 w 4733488"/>
              <a:gd name="connsiteY165" fmla="*/ 5569205 h 6554587"/>
              <a:gd name="connsiteX166" fmla="*/ 475134 w 4733488"/>
              <a:gd name="connsiteY166" fmla="*/ 5430623 h 6554587"/>
              <a:gd name="connsiteX167" fmla="*/ 558034 w 4733488"/>
              <a:gd name="connsiteY167" fmla="*/ 5143566 h 6554587"/>
              <a:gd name="connsiteX168" fmla="*/ 793126 w 4733488"/>
              <a:gd name="connsiteY168" fmla="*/ 4873828 h 6554587"/>
              <a:gd name="connsiteX169" fmla="*/ 936656 w 4733488"/>
              <a:gd name="connsiteY169" fmla="*/ 4804537 h 6554587"/>
              <a:gd name="connsiteX170" fmla="*/ 1004708 w 4733488"/>
              <a:gd name="connsiteY170" fmla="*/ 4740197 h 6554587"/>
              <a:gd name="connsiteX171" fmla="*/ 1036880 w 4733488"/>
              <a:gd name="connsiteY171" fmla="*/ 4712976 h 6554587"/>
              <a:gd name="connsiteX172" fmla="*/ 1510776 w 4733488"/>
              <a:gd name="connsiteY172" fmla="*/ 3824577 h 6554587"/>
              <a:gd name="connsiteX173" fmla="*/ 1393229 w 4733488"/>
              <a:gd name="connsiteY173" fmla="*/ 3840660 h 6554587"/>
              <a:gd name="connsiteX174" fmla="*/ 978725 w 4733488"/>
              <a:gd name="connsiteY174" fmla="*/ 4052242 h 6554587"/>
              <a:gd name="connsiteX175" fmla="*/ 711464 w 4733488"/>
              <a:gd name="connsiteY175" fmla="*/ 4060903 h 6554587"/>
              <a:gd name="connsiteX176" fmla="*/ 440487 w 4733488"/>
              <a:gd name="connsiteY176" fmla="*/ 4011411 h 6554587"/>
              <a:gd name="connsiteX177" fmla="*/ 390995 w 4733488"/>
              <a:gd name="connsiteY177" fmla="*/ 3995325 h 6554587"/>
              <a:gd name="connsiteX178" fmla="*/ 451625 w 4733488"/>
              <a:gd name="connsiteY178" fmla="*/ 3932224 h 6554587"/>
              <a:gd name="connsiteX179" fmla="*/ 884690 w 4733488"/>
              <a:gd name="connsiteY179" fmla="*/ 3658773 h 6554587"/>
              <a:gd name="connsiteX180" fmla="*/ 1372194 w 4733488"/>
              <a:gd name="connsiteY180" fmla="*/ 3737964 h 6554587"/>
              <a:gd name="connsiteX181" fmla="*/ 1477368 w 4733488"/>
              <a:gd name="connsiteY181" fmla="*/ 3782507 h 6554587"/>
              <a:gd name="connsiteX182" fmla="*/ 1635746 w 4733488"/>
              <a:gd name="connsiteY182" fmla="*/ 3758998 h 6554587"/>
              <a:gd name="connsiteX183" fmla="*/ 2249458 w 4733488"/>
              <a:gd name="connsiteY183" fmla="*/ 3752811 h 6554587"/>
              <a:gd name="connsiteX184" fmla="*/ 2761713 w 4733488"/>
              <a:gd name="connsiteY184" fmla="*/ 4132668 h 6554587"/>
              <a:gd name="connsiteX185" fmla="*/ 3058670 w 4733488"/>
              <a:gd name="connsiteY185" fmla="*/ 4505106 h 6554587"/>
              <a:gd name="connsiteX186" fmla="*/ 3090840 w 4733488"/>
              <a:gd name="connsiteY186" fmla="*/ 4548411 h 6554587"/>
              <a:gd name="connsiteX187" fmla="*/ 3056196 w 4733488"/>
              <a:gd name="connsiteY187" fmla="*/ 4154942 h 6554587"/>
              <a:gd name="connsiteX188" fmla="*/ 3066095 w 4733488"/>
              <a:gd name="connsiteY188" fmla="*/ 4147516 h 6554587"/>
              <a:gd name="connsiteX189" fmla="*/ 3157656 w 4733488"/>
              <a:gd name="connsiteY189" fmla="*/ 4201959 h 6554587"/>
              <a:gd name="connsiteX190" fmla="*/ 3374187 w 4733488"/>
              <a:gd name="connsiteY190" fmla="*/ 4378898 h 6554587"/>
              <a:gd name="connsiteX191" fmla="*/ 3481835 w 4733488"/>
              <a:gd name="connsiteY191" fmla="*/ 4740197 h 6554587"/>
              <a:gd name="connsiteX192" fmla="*/ 3413782 w 4733488"/>
              <a:gd name="connsiteY192" fmla="*/ 4991375 h 6554587"/>
              <a:gd name="connsiteX193" fmla="*/ 3416257 w 4733488"/>
              <a:gd name="connsiteY193" fmla="*/ 5138615 h 6554587"/>
              <a:gd name="connsiteX194" fmla="*/ 3690943 w 4733488"/>
              <a:gd name="connsiteY194" fmla="*/ 5987422 h 6554587"/>
              <a:gd name="connsiteX195" fmla="*/ 3697130 w 4733488"/>
              <a:gd name="connsiteY195" fmla="*/ 6008456 h 6554587"/>
              <a:gd name="connsiteX196" fmla="*/ 3708265 w 4733488"/>
              <a:gd name="connsiteY196" fmla="*/ 6007218 h 6554587"/>
              <a:gd name="connsiteX197" fmla="*/ 3677334 w 4733488"/>
              <a:gd name="connsiteY197" fmla="*/ 5237601 h 6554587"/>
              <a:gd name="connsiteX198" fmla="*/ 3411308 w 4733488"/>
              <a:gd name="connsiteY198" fmla="*/ 4084412 h 6554587"/>
              <a:gd name="connsiteX199" fmla="*/ 3267778 w 4733488"/>
              <a:gd name="connsiteY199" fmla="*/ 3818389 h 6554587"/>
              <a:gd name="connsiteX200" fmla="*/ 3124248 w 4733488"/>
              <a:gd name="connsiteY200" fmla="*/ 3796116 h 6554587"/>
              <a:gd name="connsiteX201" fmla="*/ 2923801 w 4733488"/>
              <a:gd name="connsiteY201" fmla="*/ 3898816 h 6554587"/>
              <a:gd name="connsiteX202" fmla="*/ 2693658 w 4733488"/>
              <a:gd name="connsiteY202" fmla="*/ 3883968 h 6554587"/>
              <a:gd name="connsiteX203" fmla="*/ 2292766 w 4733488"/>
              <a:gd name="connsiteY203" fmla="*/ 3631552 h 6554587"/>
              <a:gd name="connsiteX204" fmla="*/ 2245746 w 4733488"/>
              <a:gd name="connsiteY204" fmla="*/ 3579586 h 6554587"/>
              <a:gd name="connsiteX205" fmla="*/ 2421448 w 4733488"/>
              <a:gd name="connsiteY205" fmla="*/ 3541229 h 6554587"/>
              <a:gd name="connsiteX206" fmla="*/ 2796357 w 4733488"/>
              <a:gd name="connsiteY206" fmla="*/ 3541229 h 6554587"/>
              <a:gd name="connsiteX207" fmla="*/ 3134148 w 4733488"/>
              <a:gd name="connsiteY207" fmla="*/ 3723113 h 6554587"/>
              <a:gd name="connsiteX208" fmla="*/ 3208387 w 4733488"/>
              <a:gd name="connsiteY208" fmla="*/ 3733013 h 6554587"/>
              <a:gd name="connsiteX209" fmla="*/ 3157656 w 4733488"/>
              <a:gd name="connsiteY209" fmla="*/ 3668673 h 6554587"/>
              <a:gd name="connsiteX210" fmla="*/ 2652827 w 4733488"/>
              <a:gd name="connsiteY210" fmla="*/ 3316035 h 6554587"/>
              <a:gd name="connsiteX211" fmla="*/ 2221001 w 4733488"/>
              <a:gd name="connsiteY211" fmla="*/ 3277678 h 6554587"/>
              <a:gd name="connsiteX212" fmla="*/ 1707510 w 4733488"/>
              <a:gd name="connsiteY212" fmla="*/ 3304899 h 6554587"/>
              <a:gd name="connsiteX213" fmla="*/ 1025743 w 4733488"/>
              <a:gd name="connsiteY213" fmla="*/ 3069805 h 6554587"/>
              <a:gd name="connsiteX214" fmla="*/ 845094 w 4733488"/>
              <a:gd name="connsiteY214" fmla="*/ 3059909 h 6554587"/>
              <a:gd name="connsiteX215" fmla="*/ 393470 w 4733488"/>
              <a:gd name="connsiteY215" fmla="*/ 3083417 h 6554587"/>
              <a:gd name="connsiteX216" fmla="*/ 87852 w 4733488"/>
              <a:gd name="connsiteY216" fmla="*/ 2848326 h 6554587"/>
              <a:gd name="connsiteX217" fmla="*/ 25983 w 4733488"/>
              <a:gd name="connsiteY217" fmla="*/ 2776561 h 6554587"/>
              <a:gd name="connsiteX218" fmla="*/ 0 w 4733488"/>
              <a:gd name="connsiteY218" fmla="*/ 2730779 h 6554587"/>
              <a:gd name="connsiteX219" fmla="*/ 133631 w 4733488"/>
              <a:gd name="connsiteY219" fmla="*/ 2717170 h 6554587"/>
              <a:gd name="connsiteX220" fmla="*/ 394708 w 4733488"/>
              <a:gd name="connsiteY220" fmla="*/ 2720880 h 6554587"/>
              <a:gd name="connsiteX221" fmla="*/ 772091 w 4733488"/>
              <a:gd name="connsiteY221" fmla="*/ 2901531 h 6554587"/>
              <a:gd name="connsiteX222" fmla="*/ 864891 w 4733488"/>
              <a:gd name="connsiteY222" fmla="*/ 2984431 h 6554587"/>
              <a:gd name="connsiteX223" fmla="*/ 944081 w 4733488"/>
              <a:gd name="connsiteY223" fmla="*/ 3001753 h 6554587"/>
              <a:gd name="connsiteX224" fmla="*/ 623612 w 4733488"/>
              <a:gd name="connsiteY224" fmla="*/ 2305140 h 6554587"/>
              <a:gd name="connsiteX225" fmla="*/ 654547 w 4733488"/>
              <a:gd name="connsiteY225" fmla="*/ 2441245 h 6554587"/>
              <a:gd name="connsiteX226" fmla="*/ 696616 w 4733488"/>
              <a:gd name="connsiteY226" fmla="*/ 2574875 h 6554587"/>
              <a:gd name="connsiteX227" fmla="*/ 973776 w 4733488"/>
              <a:gd name="connsiteY227" fmla="*/ 2984431 h 6554587"/>
              <a:gd name="connsiteX228" fmla="*/ 1771850 w 4733488"/>
              <a:gd name="connsiteY228" fmla="*/ 3247982 h 6554587"/>
              <a:gd name="connsiteX229" fmla="*/ 2088606 w 4733488"/>
              <a:gd name="connsiteY229" fmla="*/ 3215810 h 6554587"/>
              <a:gd name="connsiteX230" fmla="*/ 2104692 w 4733488"/>
              <a:gd name="connsiteY230" fmla="*/ 3210861 h 6554587"/>
              <a:gd name="connsiteX231" fmla="*/ 2058910 w 4733488"/>
              <a:gd name="connsiteY231" fmla="*/ 3155183 h 6554587"/>
              <a:gd name="connsiteX232" fmla="*/ 1717410 w 4733488"/>
              <a:gd name="connsiteY232" fmla="*/ 2960922 h 6554587"/>
              <a:gd name="connsiteX233" fmla="*/ 1431586 w 4733488"/>
              <a:gd name="connsiteY233" fmla="*/ 2547654 h 6554587"/>
              <a:gd name="connsiteX234" fmla="*/ 1414264 w 4733488"/>
              <a:gd name="connsiteY234" fmla="*/ 2511771 h 6554587"/>
              <a:gd name="connsiteX235" fmla="*/ 1854753 w 4733488"/>
              <a:gd name="connsiteY235" fmla="*/ 2593436 h 6554587"/>
              <a:gd name="connsiteX236" fmla="*/ 1936415 w 4733488"/>
              <a:gd name="connsiteY236" fmla="*/ 2405362 h 6554587"/>
              <a:gd name="connsiteX237" fmla="*/ 1971062 w 4733488"/>
              <a:gd name="connsiteY237" fmla="*/ 2338545 h 6554587"/>
              <a:gd name="connsiteX238" fmla="*/ 2319988 w 4733488"/>
              <a:gd name="connsiteY238" fmla="*/ 2119541 h 6554587"/>
              <a:gd name="connsiteX239" fmla="*/ 2527858 w 4733488"/>
              <a:gd name="connsiteY239" fmla="*/ 2110880 h 6554587"/>
              <a:gd name="connsiteX240" fmla="*/ 2364531 w 4733488"/>
              <a:gd name="connsiteY240" fmla="*/ 2096032 h 6554587"/>
              <a:gd name="connsiteX241" fmla="*/ 2369480 w 4733488"/>
              <a:gd name="connsiteY241" fmla="*/ 2087370 h 6554587"/>
              <a:gd name="connsiteX242" fmla="*/ 2094793 w 4733488"/>
              <a:gd name="connsiteY242" fmla="*/ 2005706 h 6554587"/>
              <a:gd name="connsiteX243" fmla="*/ 1917854 w 4733488"/>
              <a:gd name="connsiteY243" fmla="*/ 1919093 h 6554587"/>
              <a:gd name="connsiteX244" fmla="*/ 1799072 w 4733488"/>
              <a:gd name="connsiteY244" fmla="*/ 1925280 h 6554587"/>
              <a:gd name="connsiteX245" fmla="*/ 1494690 w 4733488"/>
              <a:gd name="connsiteY245" fmla="*/ 2036640 h 6554587"/>
              <a:gd name="connsiteX246" fmla="*/ 937894 w 4733488"/>
              <a:gd name="connsiteY246" fmla="*/ 1982197 h 6554587"/>
              <a:gd name="connsiteX247" fmla="*/ 909434 w 4733488"/>
              <a:gd name="connsiteY247" fmla="*/ 1972298 h 6554587"/>
              <a:gd name="connsiteX248" fmla="*/ 1406841 w 4733488"/>
              <a:gd name="connsiteY248" fmla="*/ 1653068 h 6554587"/>
              <a:gd name="connsiteX249" fmla="*/ 1347447 w 4733488"/>
              <a:gd name="connsiteY249" fmla="*/ 1619659 h 6554587"/>
              <a:gd name="connsiteX250" fmla="*/ 1320228 w 4733488"/>
              <a:gd name="connsiteY250" fmla="*/ 1608524 h 6554587"/>
              <a:gd name="connsiteX251" fmla="*/ 1005946 w 4733488"/>
              <a:gd name="connsiteY251" fmla="*/ 1370959 h 6554587"/>
              <a:gd name="connsiteX252" fmla="*/ 884690 w 4733488"/>
              <a:gd name="connsiteY252" fmla="*/ 970064 h 6554587"/>
              <a:gd name="connsiteX253" fmla="*/ 882213 w 4733488"/>
              <a:gd name="connsiteY253" fmla="*/ 936656 h 6554587"/>
              <a:gd name="connsiteX254" fmla="*/ 953978 w 4733488"/>
              <a:gd name="connsiteY254" fmla="*/ 967590 h 6554587"/>
              <a:gd name="connsiteX255" fmla="*/ 1393229 w 4733488"/>
              <a:gd name="connsiteY255" fmla="*/ 1247225 h 6554587"/>
              <a:gd name="connsiteX256" fmla="*/ 1436537 w 4733488"/>
              <a:gd name="connsiteY256" fmla="*/ 1289294 h 6554587"/>
              <a:gd name="connsiteX257" fmla="*/ 1466232 w 4733488"/>
              <a:gd name="connsiteY257" fmla="*/ 1297955 h 6554587"/>
              <a:gd name="connsiteX258" fmla="*/ 1469942 w 4733488"/>
              <a:gd name="connsiteY258" fmla="*/ 1270734 h 6554587"/>
              <a:gd name="connsiteX259" fmla="*/ 1435298 w 4733488"/>
              <a:gd name="connsiteY259" fmla="*/ 1019556 h 6554587"/>
              <a:gd name="connsiteX260" fmla="*/ 1561506 w 4733488"/>
              <a:gd name="connsiteY260" fmla="*/ 412030 h 6554587"/>
              <a:gd name="connsiteX261" fmla="*/ 1572641 w 4733488"/>
              <a:gd name="connsiteY261" fmla="*/ 404605 h 6554587"/>
              <a:gd name="connsiteX262" fmla="*/ 1559032 w 4733488"/>
              <a:gd name="connsiteY262" fmla="*/ 440487 h 6554587"/>
              <a:gd name="connsiteX263" fmla="*/ 1456333 w 4733488"/>
              <a:gd name="connsiteY263" fmla="*/ 951504 h 6554587"/>
              <a:gd name="connsiteX264" fmla="*/ 1858463 w 4733488"/>
              <a:gd name="connsiteY264" fmla="*/ 1811446 h 6554587"/>
              <a:gd name="connsiteX265" fmla="*/ 2222237 w 4733488"/>
              <a:gd name="connsiteY265" fmla="*/ 1982197 h 6554587"/>
              <a:gd name="connsiteX266" fmla="*/ 2522909 w 4733488"/>
              <a:gd name="connsiteY266" fmla="*/ 2041588 h 6554587"/>
              <a:gd name="connsiteX267" fmla="*/ 2557553 w 4733488"/>
              <a:gd name="connsiteY267" fmla="*/ 2042827 h 6554587"/>
              <a:gd name="connsiteX268" fmla="*/ 2519196 w 4733488"/>
              <a:gd name="connsiteY268" fmla="*/ 1958689 h 6554587"/>
              <a:gd name="connsiteX269" fmla="*/ 2072520 w 4733488"/>
              <a:gd name="connsiteY269" fmla="*/ 1299194 h 6554587"/>
              <a:gd name="connsiteX270" fmla="*/ 2032927 w 4733488"/>
              <a:gd name="connsiteY270" fmla="*/ 1102459 h 6554587"/>
              <a:gd name="connsiteX271" fmla="*/ 2025502 w 4733488"/>
              <a:gd name="connsiteY271" fmla="*/ 1023269 h 6554587"/>
              <a:gd name="connsiteX272" fmla="*/ 2092319 w 4733488"/>
              <a:gd name="connsiteY272" fmla="*/ 1054203 h 6554587"/>
              <a:gd name="connsiteX273" fmla="*/ 2487026 w 4733488"/>
              <a:gd name="connsiteY273" fmla="*/ 1403128 h 6554587"/>
              <a:gd name="connsiteX274" fmla="*/ 2584774 w 4733488"/>
              <a:gd name="connsiteY274" fmla="*/ 1899297 h 6554587"/>
              <a:gd name="connsiteX275" fmla="*/ 2600858 w 4733488"/>
              <a:gd name="connsiteY275" fmla="*/ 2039114 h 6554587"/>
              <a:gd name="connsiteX276" fmla="*/ 2631792 w 4733488"/>
              <a:gd name="connsiteY276" fmla="*/ 2061385 h 6554587"/>
              <a:gd name="connsiteX277" fmla="*/ 2822340 w 4733488"/>
              <a:gd name="connsiteY277" fmla="*/ 2122014 h 6554587"/>
              <a:gd name="connsiteX278" fmla="*/ 3244269 w 4733488"/>
              <a:gd name="connsiteY278" fmla="*/ 2467228 h 6554587"/>
              <a:gd name="connsiteX279" fmla="*/ 3410070 w 4733488"/>
              <a:gd name="connsiteY279" fmla="*/ 2734492 h 6554587"/>
              <a:gd name="connsiteX280" fmla="*/ 3415021 w 4733488"/>
              <a:gd name="connsiteY280" fmla="*/ 2680049 h 6554587"/>
              <a:gd name="connsiteX281" fmla="*/ 3578347 w 4733488"/>
              <a:gd name="connsiteY281" fmla="*/ 2417736 h 6554587"/>
              <a:gd name="connsiteX282" fmla="*/ 3787456 w 4733488"/>
              <a:gd name="connsiteY282" fmla="*/ 2282867 h 6554587"/>
              <a:gd name="connsiteX283" fmla="*/ 3871594 w 4733488"/>
              <a:gd name="connsiteY283" fmla="*/ 2219763 h 6554587"/>
              <a:gd name="connsiteX284" fmla="*/ 3720639 w 4733488"/>
              <a:gd name="connsiteY284" fmla="*/ 2117066 h 6554587"/>
              <a:gd name="connsiteX285" fmla="*/ 3380374 w 4733488"/>
              <a:gd name="connsiteY285" fmla="*/ 1831242 h 6554587"/>
              <a:gd name="connsiteX286" fmla="*/ 3254169 w 4733488"/>
              <a:gd name="connsiteY286" fmla="*/ 1288056 h 6554587"/>
              <a:gd name="connsiteX287" fmla="*/ 3254169 w 4733488"/>
              <a:gd name="connsiteY287" fmla="*/ 1211342 h 6554587"/>
              <a:gd name="connsiteX288" fmla="*/ 3290051 w 4733488"/>
              <a:gd name="connsiteY288" fmla="*/ 1231138 h 6554587"/>
              <a:gd name="connsiteX289" fmla="*/ 3627839 w 4733488"/>
              <a:gd name="connsiteY289" fmla="*/ 1555320 h 6554587"/>
              <a:gd name="connsiteX290" fmla="*/ 3787456 w 4733488"/>
              <a:gd name="connsiteY290" fmla="*/ 1964875 h 6554587"/>
              <a:gd name="connsiteX291" fmla="*/ 3802304 w 4733488"/>
              <a:gd name="connsiteY291" fmla="*/ 2053962 h 6554587"/>
              <a:gd name="connsiteX292" fmla="*/ 3887678 w 4733488"/>
              <a:gd name="connsiteY292" fmla="*/ 2181406 h 6554587"/>
              <a:gd name="connsiteX293" fmla="*/ 3891390 w 4733488"/>
              <a:gd name="connsiteY293" fmla="*/ 2144288 h 6554587"/>
              <a:gd name="connsiteX294" fmla="*/ 3906238 w 4733488"/>
              <a:gd name="connsiteY294" fmla="*/ 931707 h 6554587"/>
              <a:gd name="connsiteX295" fmla="*/ 3810964 w 4733488"/>
              <a:gd name="connsiteY295" fmla="*/ 807974 h 6554587"/>
              <a:gd name="connsiteX296" fmla="*/ 3662486 w 4733488"/>
              <a:gd name="connsiteY296" fmla="*/ 754769 h 6554587"/>
              <a:gd name="connsiteX297" fmla="*/ 3464513 w 4733488"/>
              <a:gd name="connsiteY297" fmla="*/ 572882 h 6554587"/>
              <a:gd name="connsiteX298" fmla="*/ 3302422 w 4733488"/>
              <a:gd name="connsiteY298" fmla="*/ 355113 h 6554587"/>
              <a:gd name="connsiteX299" fmla="*/ 3202200 w 4733488"/>
              <a:gd name="connsiteY299" fmla="*/ 175700 h 6554587"/>
              <a:gd name="connsiteX300" fmla="*/ 3210861 w 4733488"/>
              <a:gd name="connsiteY300" fmla="*/ 163327 h 6554587"/>
              <a:gd name="connsiteX301" fmla="*/ 3366765 w 4733488"/>
              <a:gd name="connsiteY301" fmla="*/ 176939 h 6554587"/>
              <a:gd name="connsiteX302" fmla="*/ 3667434 w 4733488"/>
              <a:gd name="connsiteY302" fmla="*/ 261078 h 6554587"/>
              <a:gd name="connsiteX303" fmla="*/ 3835712 w 4733488"/>
              <a:gd name="connsiteY303" fmla="*/ 447913 h 6554587"/>
              <a:gd name="connsiteX304" fmla="*/ 3901290 w 4733488"/>
              <a:gd name="connsiteY304" fmla="*/ 565460 h 6554587"/>
              <a:gd name="connsiteX305" fmla="*/ 3913664 w 4733488"/>
              <a:gd name="connsiteY305" fmla="*/ 564221 h 6554587"/>
              <a:gd name="connsiteX306" fmla="*/ 3913664 w 4733488"/>
              <a:gd name="connsiteY306" fmla="*/ 0 h 6554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</a:cxnLst>
            <a:rect l="l" t="t" r="r" b="b"/>
            <a:pathLst>
              <a:path w="4733488" h="6554587">
                <a:moveTo>
                  <a:pt x="4364050" y="3338308"/>
                </a:moveTo>
                <a:cubicBezTo>
                  <a:pt x="4256402" y="3789930"/>
                  <a:pt x="4177212" y="4237842"/>
                  <a:pt x="4127720" y="4690703"/>
                </a:cubicBezTo>
                <a:cubicBezTo>
                  <a:pt x="4132669" y="4679567"/>
                  <a:pt x="4136381" y="4667194"/>
                  <a:pt x="4138856" y="4654820"/>
                </a:cubicBezTo>
                <a:cubicBezTo>
                  <a:pt x="4204434" y="4373947"/>
                  <a:pt x="4298472" y="4102973"/>
                  <a:pt x="4448186" y="3853034"/>
                </a:cubicBezTo>
                <a:cubicBezTo>
                  <a:pt x="4484068" y="3793642"/>
                  <a:pt x="4526138" y="3737964"/>
                  <a:pt x="4564494" y="3679808"/>
                </a:cubicBezTo>
                <a:cubicBezTo>
                  <a:pt x="4580581" y="3653825"/>
                  <a:pt x="4592954" y="3622891"/>
                  <a:pt x="4565733" y="3601856"/>
                </a:cubicBezTo>
                <a:cubicBezTo>
                  <a:pt x="4475408" y="3535042"/>
                  <a:pt x="4409830" y="3448429"/>
                  <a:pt x="4364050" y="3338308"/>
                </a:cubicBezTo>
                <a:close/>
                <a:moveTo>
                  <a:pt x="3874068" y="2272967"/>
                </a:moveTo>
                <a:cubicBezTo>
                  <a:pt x="3871594" y="2285341"/>
                  <a:pt x="3867882" y="2297715"/>
                  <a:pt x="3869117" y="2308850"/>
                </a:cubicBezTo>
                <a:cubicBezTo>
                  <a:pt x="3891390" y="2442483"/>
                  <a:pt x="3880255" y="2572401"/>
                  <a:pt x="3807252" y="2688710"/>
                </a:cubicBezTo>
                <a:cubicBezTo>
                  <a:pt x="3731774" y="2808731"/>
                  <a:pt x="3650112" y="2926278"/>
                  <a:pt x="3565974" y="3041348"/>
                </a:cubicBezTo>
                <a:cubicBezTo>
                  <a:pt x="3541226" y="3075992"/>
                  <a:pt x="3535040" y="3103214"/>
                  <a:pt x="3546178" y="3144047"/>
                </a:cubicBezTo>
                <a:cubicBezTo>
                  <a:pt x="3660012" y="3547413"/>
                  <a:pt x="3749099" y="3955733"/>
                  <a:pt x="3815913" y="4370237"/>
                </a:cubicBezTo>
                <a:cubicBezTo>
                  <a:pt x="3828286" y="4454373"/>
                  <a:pt x="3841898" y="4537276"/>
                  <a:pt x="3855508" y="4620176"/>
                </a:cubicBezTo>
                <a:cubicBezTo>
                  <a:pt x="3857982" y="4620176"/>
                  <a:pt x="3859220" y="4620176"/>
                  <a:pt x="3861695" y="4620176"/>
                </a:cubicBezTo>
                <a:cubicBezTo>
                  <a:pt x="3871594" y="3839424"/>
                  <a:pt x="3880255" y="3057434"/>
                  <a:pt x="3888916" y="2275444"/>
                </a:cubicBezTo>
                <a:cubicBezTo>
                  <a:pt x="3883968" y="2274206"/>
                  <a:pt x="3879017" y="2274206"/>
                  <a:pt x="3874068" y="2272967"/>
                </a:cubicBezTo>
                <a:close/>
                <a:moveTo>
                  <a:pt x="2677806" y="2159830"/>
                </a:moveTo>
                <a:cubicBezTo>
                  <a:pt x="2644630" y="2159366"/>
                  <a:pt x="2621894" y="2177693"/>
                  <a:pt x="2603335" y="2214815"/>
                </a:cubicBezTo>
                <a:cubicBezTo>
                  <a:pt x="2556314" y="2308850"/>
                  <a:pt x="2494449" y="2390514"/>
                  <a:pt x="2404124" y="2447431"/>
                </a:cubicBezTo>
                <a:cubicBezTo>
                  <a:pt x="2281628" y="2524145"/>
                  <a:pt x="2149236" y="2574875"/>
                  <a:pt x="2014367" y="2623132"/>
                </a:cubicBezTo>
                <a:cubicBezTo>
                  <a:pt x="1992094" y="2631792"/>
                  <a:pt x="1971062" y="2639218"/>
                  <a:pt x="1945076" y="2649114"/>
                </a:cubicBezTo>
                <a:cubicBezTo>
                  <a:pt x="2046537" y="2761713"/>
                  <a:pt x="2084894" y="2895344"/>
                  <a:pt x="2108405" y="3035161"/>
                </a:cubicBezTo>
                <a:cubicBezTo>
                  <a:pt x="2117066" y="3087130"/>
                  <a:pt x="2117066" y="3141570"/>
                  <a:pt x="2149236" y="3186114"/>
                </a:cubicBezTo>
                <a:cubicBezTo>
                  <a:pt x="2156658" y="3196013"/>
                  <a:pt x="2171506" y="3205913"/>
                  <a:pt x="2182644" y="3205913"/>
                </a:cubicBezTo>
                <a:cubicBezTo>
                  <a:pt x="2227188" y="3205913"/>
                  <a:pt x="2270493" y="3203438"/>
                  <a:pt x="2315036" y="3199726"/>
                </a:cubicBezTo>
                <a:cubicBezTo>
                  <a:pt x="2607045" y="3178691"/>
                  <a:pt x="2861935" y="3269017"/>
                  <a:pt x="3083417" y="3458326"/>
                </a:cubicBezTo>
                <a:cubicBezTo>
                  <a:pt x="3264066" y="3612991"/>
                  <a:pt x="3395222" y="3804777"/>
                  <a:pt x="3497921" y="4016360"/>
                </a:cubicBezTo>
                <a:cubicBezTo>
                  <a:pt x="3603094" y="4232894"/>
                  <a:pt x="3672383" y="4463036"/>
                  <a:pt x="3729300" y="4693179"/>
                </a:cubicBezTo>
                <a:cubicBezTo>
                  <a:pt x="3725590" y="4658533"/>
                  <a:pt x="3723113" y="4622650"/>
                  <a:pt x="3716929" y="4588006"/>
                </a:cubicBezTo>
                <a:cubicBezTo>
                  <a:pt x="3673621" y="4314555"/>
                  <a:pt x="3634026" y="4038633"/>
                  <a:pt x="3583296" y="3766421"/>
                </a:cubicBezTo>
                <a:cubicBezTo>
                  <a:pt x="3526378" y="3465751"/>
                  <a:pt x="3463277" y="3166317"/>
                  <a:pt x="3356865" y="2879257"/>
                </a:cubicBezTo>
                <a:cubicBezTo>
                  <a:pt x="3333356" y="2814918"/>
                  <a:pt x="3303661" y="2753052"/>
                  <a:pt x="3273965" y="2683761"/>
                </a:cubicBezTo>
                <a:cubicBezTo>
                  <a:pt x="3249218" y="2701084"/>
                  <a:pt x="3230657" y="2712219"/>
                  <a:pt x="3215810" y="2725831"/>
                </a:cubicBezTo>
                <a:cubicBezTo>
                  <a:pt x="3167556" y="2770374"/>
                  <a:pt x="3120536" y="2816154"/>
                  <a:pt x="3073518" y="2861936"/>
                </a:cubicBezTo>
                <a:cubicBezTo>
                  <a:pt x="3031448" y="2904005"/>
                  <a:pt x="2979482" y="2923801"/>
                  <a:pt x="2920091" y="2925039"/>
                </a:cubicBezTo>
                <a:cubicBezTo>
                  <a:pt x="2759236" y="2927514"/>
                  <a:pt x="2613232" y="2873070"/>
                  <a:pt x="2470940" y="2806257"/>
                </a:cubicBezTo>
                <a:cubicBezTo>
                  <a:pt x="2467228" y="2805018"/>
                  <a:pt x="2463518" y="2800070"/>
                  <a:pt x="2457331" y="2795119"/>
                </a:cubicBezTo>
                <a:cubicBezTo>
                  <a:pt x="2542705" y="2697371"/>
                  <a:pt x="2636741" y="2611996"/>
                  <a:pt x="2754288" y="2557553"/>
                </a:cubicBezTo>
                <a:cubicBezTo>
                  <a:pt x="2864410" y="2506823"/>
                  <a:pt x="2973296" y="2503110"/>
                  <a:pt x="3078466" y="2572401"/>
                </a:cubicBezTo>
                <a:cubicBezTo>
                  <a:pt x="3114349" y="2597149"/>
                  <a:pt x="3153944" y="2619419"/>
                  <a:pt x="3188591" y="2645405"/>
                </a:cubicBezTo>
                <a:cubicBezTo>
                  <a:pt x="3212100" y="2662726"/>
                  <a:pt x="3228183" y="2662726"/>
                  <a:pt x="3246744" y="2639218"/>
                </a:cubicBezTo>
                <a:cubicBezTo>
                  <a:pt x="3198487" y="2548892"/>
                  <a:pt x="3139096" y="2465992"/>
                  <a:pt x="3068570" y="2391753"/>
                </a:cubicBezTo>
                <a:cubicBezTo>
                  <a:pt x="2969583" y="2286579"/>
                  <a:pt x="2852036" y="2209866"/>
                  <a:pt x="2714692" y="2166558"/>
                </a:cubicBezTo>
                <a:cubicBezTo>
                  <a:pt x="2701082" y="2162228"/>
                  <a:pt x="2688864" y="2159985"/>
                  <a:pt x="2677806" y="2159830"/>
                </a:cubicBezTo>
                <a:close/>
                <a:moveTo>
                  <a:pt x="4733488" y="1731086"/>
                </a:moveTo>
                <a:lnTo>
                  <a:pt x="4733488" y="2099919"/>
                </a:lnTo>
                <a:lnTo>
                  <a:pt x="4556763" y="2087833"/>
                </a:lnTo>
                <a:cubicBezTo>
                  <a:pt x="4474791" y="2078708"/>
                  <a:pt x="4393127" y="2065716"/>
                  <a:pt x="4312082" y="2047775"/>
                </a:cubicBezTo>
                <a:cubicBezTo>
                  <a:pt x="4303420" y="2045302"/>
                  <a:pt x="4295995" y="2042827"/>
                  <a:pt x="4279912" y="2037876"/>
                </a:cubicBezTo>
                <a:cubicBezTo>
                  <a:pt x="4315794" y="2001993"/>
                  <a:pt x="4344251" y="1967350"/>
                  <a:pt x="4378898" y="1940128"/>
                </a:cubicBezTo>
                <a:cubicBezTo>
                  <a:pt x="4446950" y="1885685"/>
                  <a:pt x="4515003" y="1832480"/>
                  <a:pt x="4588006" y="1784224"/>
                </a:cubicBezTo>
                <a:cubicBezTo>
                  <a:pt x="4617702" y="1764736"/>
                  <a:pt x="4647862" y="1750352"/>
                  <a:pt x="4678350" y="1740589"/>
                </a:cubicBezTo>
                <a:close/>
                <a:moveTo>
                  <a:pt x="1507083" y="1623914"/>
                </a:moveTo>
                <a:cubicBezTo>
                  <a:pt x="1485333" y="1622754"/>
                  <a:pt x="1472109" y="1634817"/>
                  <a:pt x="1463758" y="1658016"/>
                </a:cubicBezTo>
                <a:cubicBezTo>
                  <a:pt x="1531810" y="1681528"/>
                  <a:pt x="1597389" y="1705037"/>
                  <a:pt x="1664203" y="1728545"/>
                </a:cubicBezTo>
                <a:cubicBezTo>
                  <a:pt x="1672864" y="1692663"/>
                  <a:pt x="1659254" y="1661729"/>
                  <a:pt x="1625846" y="1650593"/>
                </a:cubicBezTo>
                <a:cubicBezTo>
                  <a:pt x="1594914" y="1640694"/>
                  <a:pt x="1561506" y="1640694"/>
                  <a:pt x="1531810" y="1629559"/>
                </a:cubicBezTo>
                <a:cubicBezTo>
                  <a:pt x="1522530" y="1626157"/>
                  <a:pt x="1514333" y="1624301"/>
                  <a:pt x="1507083" y="1623914"/>
                </a:cubicBezTo>
                <a:close/>
                <a:moveTo>
                  <a:pt x="3913664" y="0"/>
                </a:moveTo>
                <a:cubicBezTo>
                  <a:pt x="3918612" y="0"/>
                  <a:pt x="3923560" y="0"/>
                  <a:pt x="3928512" y="0"/>
                </a:cubicBezTo>
                <a:cubicBezTo>
                  <a:pt x="3928512" y="12374"/>
                  <a:pt x="3929747" y="24748"/>
                  <a:pt x="3929747" y="37121"/>
                </a:cubicBezTo>
                <a:cubicBezTo>
                  <a:pt x="3932222" y="249940"/>
                  <a:pt x="3937172" y="463999"/>
                  <a:pt x="3938408" y="676817"/>
                </a:cubicBezTo>
                <a:cubicBezTo>
                  <a:pt x="3939647" y="899537"/>
                  <a:pt x="3938408" y="1122255"/>
                  <a:pt x="3942121" y="1348685"/>
                </a:cubicBezTo>
                <a:cubicBezTo>
                  <a:pt x="3963156" y="1309090"/>
                  <a:pt x="3968104" y="1348685"/>
                  <a:pt x="3980478" y="1351160"/>
                </a:cubicBezTo>
                <a:cubicBezTo>
                  <a:pt x="4010173" y="1286820"/>
                  <a:pt x="4043582" y="1223716"/>
                  <a:pt x="4069565" y="1158138"/>
                </a:cubicBezTo>
                <a:cubicBezTo>
                  <a:pt x="4100499" y="1081424"/>
                  <a:pt x="4152465" y="1028217"/>
                  <a:pt x="4225468" y="991099"/>
                </a:cubicBezTo>
                <a:cubicBezTo>
                  <a:pt x="4327239" y="939131"/>
                  <a:pt x="4562583" y="893795"/>
                  <a:pt x="4706864" y="897364"/>
                </a:cubicBezTo>
                <a:lnTo>
                  <a:pt x="4733488" y="899590"/>
                </a:lnTo>
                <a:lnTo>
                  <a:pt x="4733488" y="992003"/>
                </a:lnTo>
                <a:lnTo>
                  <a:pt x="4709282" y="1048093"/>
                </a:lnTo>
                <a:cubicBezTo>
                  <a:pt x="4663174" y="1146461"/>
                  <a:pt x="4607494" y="1238564"/>
                  <a:pt x="4532325" y="1320228"/>
                </a:cubicBezTo>
                <a:cubicBezTo>
                  <a:pt x="4430864" y="1430350"/>
                  <a:pt x="4308368" y="1474894"/>
                  <a:pt x="4161129" y="1451385"/>
                </a:cubicBezTo>
                <a:cubicBezTo>
                  <a:pt x="4117821" y="1443959"/>
                  <a:pt x="4075752" y="1435298"/>
                  <a:pt x="4033682" y="1430350"/>
                </a:cubicBezTo>
                <a:cubicBezTo>
                  <a:pt x="4020073" y="1429112"/>
                  <a:pt x="4000276" y="1436537"/>
                  <a:pt x="3990377" y="1446434"/>
                </a:cubicBezTo>
                <a:cubicBezTo>
                  <a:pt x="3955730" y="1478606"/>
                  <a:pt x="3948308" y="1519437"/>
                  <a:pt x="3948308" y="1566455"/>
                </a:cubicBezTo>
                <a:cubicBezTo>
                  <a:pt x="3953256" y="1966111"/>
                  <a:pt x="3955730" y="2365767"/>
                  <a:pt x="3960681" y="2764187"/>
                </a:cubicBezTo>
                <a:cubicBezTo>
                  <a:pt x="3968104" y="3416257"/>
                  <a:pt x="3976765" y="4069564"/>
                  <a:pt x="3984190" y="4695654"/>
                </a:cubicBezTo>
                <a:cubicBezTo>
                  <a:pt x="4023786" y="4474172"/>
                  <a:pt x="4060904" y="4225468"/>
                  <a:pt x="4111634" y="3979242"/>
                </a:cubicBezTo>
                <a:cubicBezTo>
                  <a:pt x="4168551" y="3704555"/>
                  <a:pt x="4240316" y="3432343"/>
                  <a:pt x="4303420" y="3157657"/>
                </a:cubicBezTo>
                <a:cubicBezTo>
                  <a:pt x="4310843" y="3129199"/>
                  <a:pt x="4310843" y="3098265"/>
                  <a:pt x="4308368" y="3068570"/>
                </a:cubicBezTo>
                <a:cubicBezTo>
                  <a:pt x="4299708" y="2957209"/>
                  <a:pt x="4288572" y="2845849"/>
                  <a:pt x="4277437" y="2734492"/>
                </a:cubicBezTo>
                <a:cubicBezTo>
                  <a:pt x="4281147" y="2732017"/>
                  <a:pt x="4376421" y="2777796"/>
                  <a:pt x="4423442" y="2806257"/>
                </a:cubicBezTo>
                <a:cubicBezTo>
                  <a:pt x="4432102" y="2787696"/>
                  <a:pt x="4440764" y="2770374"/>
                  <a:pt x="4449424" y="2753052"/>
                </a:cubicBezTo>
                <a:cubicBezTo>
                  <a:pt x="4511600" y="2618493"/>
                  <a:pt x="4585607" y="2492285"/>
                  <a:pt x="4682409" y="2382260"/>
                </a:cubicBezTo>
                <a:lnTo>
                  <a:pt x="4733488" y="2331407"/>
                </a:lnTo>
                <a:lnTo>
                  <a:pt x="4733488" y="2454728"/>
                </a:lnTo>
                <a:lnTo>
                  <a:pt x="4674135" y="2533136"/>
                </a:lnTo>
                <a:cubicBezTo>
                  <a:pt x="4651806" y="2566060"/>
                  <a:pt x="4631003" y="2600241"/>
                  <a:pt x="4611515" y="2635505"/>
                </a:cubicBezTo>
                <a:cubicBezTo>
                  <a:pt x="4631312" y="2663962"/>
                  <a:pt x="4649872" y="2662726"/>
                  <a:pt x="4675855" y="2644166"/>
                </a:cubicBezTo>
                <a:lnTo>
                  <a:pt x="4733488" y="2608207"/>
                </a:lnTo>
                <a:lnTo>
                  <a:pt x="4733488" y="2811694"/>
                </a:lnTo>
                <a:lnTo>
                  <a:pt x="4639972" y="2722118"/>
                </a:lnTo>
                <a:cubicBezTo>
                  <a:pt x="4623889" y="2708506"/>
                  <a:pt x="4605328" y="2698609"/>
                  <a:pt x="4583055" y="2683761"/>
                </a:cubicBezTo>
                <a:cubicBezTo>
                  <a:pt x="4564494" y="2722118"/>
                  <a:pt x="4548411" y="2754288"/>
                  <a:pt x="4533563" y="2787696"/>
                </a:cubicBezTo>
                <a:cubicBezTo>
                  <a:pt x="4498916" y="2863174"/>
                  <a:pt x="4498916" y="2863174"/>
                  <a:pt x="4558310" y="2918852"/>
                </a:cubicBezTo>
                <a:cubicBezTo>
                  <a:pt x="4574394" y="2934939"/>
                  <a:pt x="4589242" y="2952261"/>
                  <a:pt x="4605328" y="2968345"/>
                </a:cubicBezTo>
                <a:cubicBezTo>
                  <a:pt x="4682042" y="3048773"/>
                  <a:pt x="4720398" y="3142809"/>
                  <a:pt x="4709263" y="3254169"/>
                </a:cubicBezTo>
                <a:cubicBezTo>
                  <a:pt x="4704315" y="3307374"/>
                  <a:pt x="4698128" y="3359340"/>
                  <a:pt x="4685754" y="3411308"/>
                </a:cubicBezTo>
                <a:cubicBezTo>
                  <a:pt x="4672142" y="3469461"/>
                  <a:pt x="4652346" y="3525143"/>
                  <a:pt x="4635024" y="3584534"/>
                </a:cubicBezTo>
                <a:lnTo>
                  <a:pt x="4733488" y="3495488"/>
                </a:lnTo>
                <a:lnTo>
                  <a:pt x="4733488" y="3640800"/>
                </a:lnTo>
                <a:lnTo>
                  <a:pt x="4652346" y="3731777"/>
                </a:lnTo>
                <a:cubicBezTo>
                  <a:pt x="4685754" y="3747860"/>
                  <a:pt x="4706789" y="3746625"/>
                  <a:pt x="4731536" y="3726825"/>
                </a:cubicBezTo>
                <a:lnTo>
                  <a:pt x="4733488" y="3725533"/>
                </a:lnTo>
                <a:lnTo>
                  <a:pt x="4733488" y="3792429"/>
                </a:lnTo>
                <a:lnTo>
                  <a:pt x="4710810" y="3779412"/>
                </a:lnTo>
                <a:cubicBezTo>
                  <a:pt x="4697818" y="3776010"/>
                  <a:pt x="4683279" y="3776319"/>
                  <a:pt x="4665956" y="3781269"/>
                </a:cubicBezTo>
                <a:cubicBezTo>
                  <a:pt x="4674619" y="3796116"/>
                  <a:pt x="4680803" y="3809726"/>
                  <a:pt x="4688228" y="3822100"/>
                </a:cubicBezTo>
                <a:lnTo>
                  <a:pt x="4733488" y="3902780"/>
                </a:lnTo>
                <a:lnTo>
                  <a:pt x="4733488" y="4493648"/>
                </a:lnTo>
                <a:lnTo>
                  <a:pt x="4689930" y="4550884"/>
                </a:lnTo>
                <a:cubicBezTo>
                  <a:pt x="4656677" y="4592025"/>
                  <a:pt x="4622650" y="4632548"/>
                  <a:pt x="4589242" y="4673380"/>
                </a:cubicBezTo>
                <a:cubicBezTo>
                  <a:pt x="4574394" y="4690703"/>
                  <a:pt x="4554598" y="4704315"/>
                  <a:pt x="4531089" y="4725349"/>
                </a:cubicBezTo>
                <a:cubicBezTo>
                  <a:pt x="4491494" y="4477884"/>
                  <a:pt x="4444476" y="4239080"/>
                  <a:pt x="4493968" y="3995325"/>
                </a:cubicBezTo>
                <a:cubicBezTo>
                  <a:pt x="4489020" y="4003986"/>
                  <a:pt x="4484068" y="4012650"/>
                  <a:pt x="4480358" y="4021311"/>
                </a:cubicBezTo>
                <a:cubicBezTo>
                  <a:pt x="4394982" y="4197011"/>
                  <a:pt x="4334354" y="4381372"/>
                  <a:pt x="4288572" y="4570681"/>
                </a:cubicBezTo>
                <a:cubicBezTo>
                  <a:pt x="4231655" y="4807011"/>
                  <a:pt x="4194534" y="5045815"/>
                  <a:pt x="4182163" y="5288332"/>
                </a:cubicBezTo>
                <a:cubicBezTo>
                  <a:pt x="4169790" y="5530848"/>
                  <a:pt x="4163603" y="5772126"/>
                  <a:pt x="4154942" y="6014643"/>
                </a:cubicBezTo>
                <a:cubicBezTo>
                  <a:pt x="4157416" y="6015879"/>
                  <a:pt x="4161129" y="6015879"/>
                  <a:pt x="4164838" y="6015879"/>
                </a:cubicBezTo>
                <a:cubicBezTo>
                  <a:pt x="4171026" y="5988657"/>
                  <a:pt x="4175976" y="5961439"/>
                  <a:pt x="4182163" y="5934217"/>
                </a:cubicBezTo>
                <a:cubicBezTo>
                  <a:pt x="4188350" y="5908231"/>
                  <a:pt x="4194534" y="5881012"/>
                  <a:pt x="4201960" y="5853791"/>
                </a:cubicBezTo>
                <a:cubicBezTo>
                  <a:pt x="4298626" y="5470993"/>
                  <a:pt x="4439275" y="5110428"/>
                  <a:pt x="4632064" y="4776024"/>
                </a:cubicBezTo>
                <a:lnTo>
                  <a:pt x="4733488" y="4611849"/>
                </a:lnTo>
                <a:lnTo>
                  <a:pt x="4733488" y="4841712"/>
                </a:lnTo>
                <a:lnTo>
                  <a:pt x="4673989" y="4952008"/>
                </a:lnTo>
                <a:cubicBezTo>
                  <a:pt x="4497912" y="5303934"/>
                  <a:pt x="4377659" y="5679482"/>
                  <a:pt x="4309607" y="6077747"/>
                </a:cubicBezTo>
                <a:cubicBezTo>
                  <a:pt x="4284860" y="6221276"/>
                  <a:pt x="4269084" y="6365424"/>
                  <a:pt x="4261041" y="6510036"/>
                </a:cubicBezTo>
                <a:lnTo>
                  <a:pt x="4259725" y="6554587"/>
                </a:lnTo>
                <a:lnTo>
                  <a:pt x="3600390" y="6554587"/>
                </a:lnTo>
                <a:lnTo>
                  <a:pt x="3594271" y="6424376"/>
                </a:lnTo>
                <a:cubicBezTo>
                  <a:pt x="3539682" y="5747477"/>
                  <a:pt x="3327480" y="5119127"/>
                  <a:pt x="2948548" y="4540986"/>
                </a:cubicBezTo>
                <a:cubicBezTo>
                  <a:pt x="2932462" y="4516241"/>
                  <a:pt x="2921327" y="4479120"/>
                  <a:pt x="2879257" y="4489020"/>
                </a:cubicBezTo>
                <a:cubicBezTo>
                  <a:pt x="2868122" y="4492732"/>
                  <a:pt x="2854510" y="4498919"/>
                  <a:pt x="2849562" y="4507580"/>
                </a:cubicBezTo>
                <a:cubicBezTo>
                  <a:pt x="2776561" y="4631311"/>
                  <a:pt x="2672623" y="4716688"/>
                  <a:pt x="2537757" y="4763706"/>
                </a:cubicBezTo>
                <a:cubicBezTo>
                  <a:pt x="2378140" y="4819385"/>
                  <a:pt x="2214814" y="4856506"/>
                  <a:pt x="2049011" y="4882489"/>
                </a:cubicBezTo>
                <a:cubicBezTo>
                  <a:pt x="2039114" y="4883727"/>
                  <a:pt x="2029215" y="4882489"/>
                  <a:pt x="2013128" y="4882489"/>
                </a:cubicBezTo>
                <a:cubicBezTo>
                  <a:pt x="2086132" y="4721637"/>
                  <a:pt x="2162845" y="4566971"/>
                  <a:pt x="2306376" y="4459324"/>
                </a:cubicBezTo>
                <a:cubicBezTo>
                  <a:pt x="2354632" y="4423441"/>
                  <a:pt x="2411549" y="4409829"/>
                  <a:pt x="2469702" y="4403642"/>
                </a:cubicBezTo>
                <a:cubicBezTo>
                  <a:pt x="2584774" y="4392507"/>
                  <a:pt x="2696135" y="4407355"/>
                  <a:pt x="2807492" y="4435815"/>
                </a:cubicBezTo>
                <a:cubicBezTo>
                  <a:pt x="2827291" y="4440763"/>
                  <a:pt x="2848326" y="4439528"/>
                  <a:pt x="2880496" y="4443238"/>
                </a:cubicBezTo>
                <a:cubicBezTo>
                  <a:pt x="2713457" y="4213095"/>
                  <a:pt x="2542705" y="4006463"/>
                  <a:pt x="2291528" y="3865407"/>
                </a:cubicBezTo>
                <a:cubicBezTo>
                  <a:pt x="2285341" y="3898816"/>
                  <a:pt x="2277918" y="3926037"/>
                  <a:pt x="2274206" y="3953256"/>
                </a:cubicBezTo>
                <a:cubicBezTo>
                  <a:pt x="2265544" y="4013886"/>
                  <a:pt x="2256884" y="4074515"/>
                  <a:pt x="2249458" y="4136381"/>
                </a:cubicBezTo>
                <a:cubicBezTo>
                  <a:pt x="2240797" y="4201959"/>
                  <a:pt x="2208627" y="4255164"/>
                  <a:pt x="2161610" y="4299707"/>
                </a:cubicBezTo>
                <a:cubicBezTo>
                  <a:pt x="2049011" y="4407355"/>
                  <a:pt x="1911668" y="4472933"/>
                  <a:pt x="1766902" y="4526141"/>
                </a:cubicBezTo>
                <a:cubicBezTo>
                  <a:pt x="1764428" y="4527376"/>
                  <a:pt x="1760715" y="4526141"/>
                  <a:pt x="1750816" y="4526141"/>
                </a:cubicBezTo>
                <a:cubicBezTo>
                  <a:pt x="1770614" y="4330642"/>
                  <a:pt x="1792885" y="4140094"/>
                  <a:pt x="1937654" y="3990377"/>
                </a:cubicBezTo>
                <a:cubicBezTo>
                  <a:pt x="1999519" y="3924799"/>
                  <a:pt x="2086132" y="3913663"/>
                  <a:pt x="2167796" y="3893864"/>
                </a:cubicBezTo>
                <a:cubicBezTo>
                  <a:pt x="2181406" y="3890155"/>
                  <a:pt x="2195015" y="3886442"/>
                  <a:pt x="2208627" y="3886442"/>
                </a:cubicBezTo>
                <a:cubicBezTo>
                  <a:pt x="2235849" y="3885204"/>
                  <a:pt x="2248222" y="3871594"/>
                  <a:pt x="2248222" y="3841898"/>
                </a:cubicBezTo>
                <a:cubicBezTo>
                  <a:pt x="2170271" y="3801065"/>
                  <a:pt x="2084894" y="3776320"/>
                  <a:pt x="1995806" y="3765185"/>
                </a:cubicBezTo>
                <a:cubicBezTo>
                  <a:pt x="1760715" y="3735487"/>
                  <a:pt x="1570167" y="3824577"/>
                  <a:pt x="1408077" y="3985428"/>
                </a:cubicBezTo>
                <a:cubicBezTo>
                  <a:pt x="1364772" y="4028733"/>
                  <a:pt x="1316515" y="4070803"/>
                  <a:pt x="1302903" y="4135145"/>
                </a:cubicBezTo>
                <a:cubicBezTo>
                  <a:pt x="1300429" y="4148755"/>
                  <a:pt x="1304142" y="4168551"/>
                  <a:pt x="1312803" y="4178450"/>
                </a:cubicBezTo>
                <a:cubicBezTo>
                  <a:pt x="1393229" y="4278673"/>
                  <a:pt x="1440246" y="4390033"/>
                  <a:pt x="1443959" y="4518715"/>
                </a:cubicBezTo>
                <a:cubicBezTo>
                  <a:pt x="1448910" y="4704315"/>
                  <a:pt x="1422924" y="4886201"/>
                  <a:pt x="1388280" y="5068088"/>
                </a:cubicBezTo>
                <a:cubicBezTo>
                  <a:pt x="1387042" y="5074275"/>
                  <a:pt x="1383329" y="5080462"/>
                  <a:pt x="1379619" y="5091597"/>
                </a:cubicBezTo>
                <a:cubicBezTo>
                  <a:pt x="1249699" y="4971576"/>
                  <a:pt x="1138341" y="4844132"/>
                  <a:pt x="1075237" y="4673380"/>
                </a:cubicBezTo>
                <a:cubicBezTo>
                  <a:pt x="1029455" y="4886201"/>
                  <a:pt x="1025743" y="5094071"/>
                  <a:pt x="1046777" y="5304418"/>
                </a:cubicBezTo>
                <a:cubicBezTo>
                  <a:pt x="1014607" y="5125005"/>
                  <a:pt x="1012133" y="4944354"/>
                  <a:pt x="1033168" y="4762468"/>
                </a:cubicBezTo>
                <a:cubicBezTo>
                  <a:pt x="1030694" y="4761232"/>
                  <a:pt x="1026981" y="4761232"/>
                  <a:pt x="1024507" y="4759993"/>
                </a:cubicBezTo>
                <a:cubicBezTo>
                  <a:pt x="1017082" y="4784741"/>
                  <a:pt x="1008420" y="4808250"/>
                  <a:pt x="999760" y="4832997"/>
                </a:cubicBezTo>
                <a:cubicBezTo>
                  <a:pt x="952742" y="4972814"/>
                  <a:pt x="906960" y="5112632"/>
                  <a:pt x="856230" y="5251211"/>
                </a:cubicBezTo>
                <a:cubicBezTo>
                  <a:pt x="824060" y="5337824"/>
                  <a:pt x="760956" y="5399692"/>
                  <a:pt x="686717" y="5450422"/>
                </a:cubicBezTo>
                <a:cubicBezTo>
                  <a:pt x="614951" y="5499914"/>
                  <a:pt x="538238" y="5540748"/>
                  <a:pt x="447913" y="5569205"/>
                </a:cubicBezTo>
                <a:cubicBezTo>
                  <a:pt x="457812" y="5518475"/>
                  <a:pt x="463999" y="5473931"/>
                  <a:pt x="475134" y="5430623"/>
                </a:cubicBezTo>
                <a:cubicBezTo>
                  <a:pt x="501117" y="5334114"/>
                  <a:pt x="528339" y="5238840"/>
                  <a:pt x="558034" y="5143566"/>
                </a:cubicBezTo>
                <a:cubicBezTo>
                  <a:pt x="596391" y="5019832"/>
                  <a:pt x="681768" y="4934458"/>
                  <a:pt x="793126" y="4873828"/>
                </a:cubicBezTo>
                <a:cubicBezTo>
                  <a:pt x="840143" y="4849080"/>
                  <a:pt x="887164" y="4824333"/>
                  <a:pt x="936656" y="4804537"/>
                </a:cubicBezTo>
                <a:cubicBezTo>
                  <a:pt x="968825" y="4790928"/>
                  <a:pt x="991098" y="4773605"/>
                  <a:pt x="1004708" y="4740197"/>
                </a:cubicBezTo>
                <a:cubicBezTo>
                  <a:pt x="1009659" y="4727823"/>
                  <a:pt x="1023268" y="4720398"/>
                  <a:pt x="1036880" y="4712976"/>
                </a:cubicBezTo>
                <a:cubicBezTo>
                  <a:pt x="1093795" y="4365286"/>
                  <a:pt x="1222477" y="4054717"/>
                  <a:pt x="1510776" y="3824577"/>
                </a:cubicBezTo>
                <a:cubicBezTo>
                  <a:pt x="1467468" y="3813438"/>
                  <a:pt x="1434060" y="3807252"/>
                  <a:pt x="1393229" y="3840660"/>
                </a:cubicBezTo>
                <a:cubicBezTo>
                  <a:pt x="1270733" y="3938408"/>
                  <a:pt x="1132154" y="4012650"/>
                  <a:pt x="978725" y="4052242"/>
                </a:cubicBezTo>
                <a:cubicBezTo>
                  <a:pt x="890874" y="4075751"/>
                  <a:pt x="800551" y="4073277"/>
                  <a:pt x="711464" y="4060903"/>
                </a:cubicBezTo>
                <a:cubicBezTo>
                  <a:pt x="621138" y="4048532"/>
                  <a:pt x="530813" y="4028733"/>
                  <a:pt x="440487" y="4011411"/>
                </a:cubicBezTo>
                <a:cubicBezTo>
                  <a:pt x="425639" y="4008937"/>
                  <a:pt x="412030" y="4002750"/>
                  <a:pt x="390995" y="3995325"/>
                </a:cubicBezTo>
                <a:cubicBezTo>
                  <a:pt x="414504" y="3971816"/>
                  <a:pt x="431826" y="3950782"/>
                  <a:pt x="451625" y="3932224"/>
                </a:cubicBezTo>
                <a:cubicBezTo>
                  <a:pt x="579069" y="3813438"/>
                  <a:pt x="723835" y="3723113"/>
                  <a:pt x="884690" y="3658773"/>
                </a:cubicBezTo>
                <a:cubicBezTo>
                  <a:pt x="1061625" y="3588247"/>
                  <a:pt x="1224954" y="3624129"/>
                  <a:pt x="1372194" y="3737964"/>
                </a:cubicBezTo>
                <a:cubicBezTo>
                  <a:pt x="1404364" y="3763946"/>
                  <a:pt x="1439011" y="3773846"/>
                  <a:pt x="1477368" y="3782507"/>
                </a:cubicBezTo>
                <a:cubicBezTo>
                  <a:pt x="1534285" y="3794881"/>
                  <a:pt x="1582541" y="3784981"/>
                  <a:pt x="1635746" y="3758998"/>
                </a:cubicBezTo>
                <a:cubicBezTo>
                  <a:pt x="1838667" y="3660012"/>
                  <a:pt x="2045301" y="3672385"/>
                  <a:pt x="2249458" y="3752811"/>
                </a:cubicBezTo>
                <a:cubicBezTo>
                  <a:pt x="2453618" y="3833238"/>
                  <a:pt x="2619419" y="3969342"/>
                  <a:pt x="2761713" y="4132668"/>
                </a:cubicBezTo>
                <a:cubicBezTo>
                  <a:pt x="2866884" y="4251454"/>
                  <a:pt x="2959684" y="4380134"/>
                  <a:pt x="3058670" y="4505106"/>
                </a:cubicBezTo>
                <a:cubicBezTo>
                  <a:pt x="3069805" y="4518715"/>
                  <a:pt x="3079704" y="4532325"/>
                  <a:pt x="3090840" y="4548411"/>
                </a:cubicBezTo>
                <a:cubicBezTo>
                  <a:pt x="3079704" y="4414780"/>
                  <a:pt x="3067331" y="4284860"/>
                  <a:pt x="3056196" y="4154942"/>
                </a:cubicBezTo>
                <a:cubicBezTo>
                  <a:pt x="3059908" y="4152467"/>
                  <a:pt x="3062382" y="4149990"/>
                  <a:pt x="3066095" y="4147516"/>
                </a:cubicBezTo>
                <a:cubicBezTo>
                  <a:pt x="3097027" y="4164841"/>
                  <a:pt x="3130435" y="4180925"/>
                  <a:pt x="3157656" y="4201959"/>
                </a:cubicBezTo>
                <a:cubicBezTo>
                  <a:pt x="3231896" y="4258877"/>
                  <a:pt x="3306135" y="4315794"/>
                  <a:pt x="3374187" y="4378898"/>
                </a:cubicBezTo>
                <a:cubicBezTo>
                  <a:pt x="3480599" y="4476646"/>
                  <a:pt x="3506582" y="4604090"/>
                  <a:pt x="3481835" y="4740197"/>
                </a:cubicBezTo>
                <a:cubicBezTo>
                  <a:pt x="3465751" y="4825572"/>
                  <a:pt x="3437291" y="4907236"/>
                  <a:pt x="3413782" y="4991375"/>
                </a:cubicBezTo>
                <a:cubicBezTo>
                  <a:pt x="3400173" y="5040867"/>
                  <a:pt x="3393986" y="5089123"/>
                  <a:pt x="3416257" y="5138615"/>
                </a:cubicBezTo>
                <a:cubicBezTo>
                  <a:pt x="3538752" y="5412066"/>
                  <a:pt x="3630316" y="5694175"/>
                  <a:pt x="3690943" y="5987422"/>
                </a:cubicBezTo>
                <a:cubicBezTo>
                  <a:pt x="3692182" y="5994844"/>
                  <a:pt x="3694656" y="6001031"/>
                  <a:pt x="3697130" y="6008456"/>
                </a:cubicBezTo>
                <a:cubicBezTo>
                  <a:pt x="3700843" y="6007218"/>
                  <a:pt x="3704555" y="6007218"/>
                  <a:pt x="3708265" y="6007218"/>
                </a:cubicBezTo>
                <a:cubicBezTo>
                  <a:pt x="3698368" y="5751092"/>
                  <a:pt x="3695894" y="5493727"/>
                  <a:pt x="3677334" y="5237601"/>
                </a:cubicBezTo>
                <a:cubicBezTo>
                  <a:pt x="3647638" y="4840419"/>
                  <a:pt x="3574635" y="4450663"/>
                  <a:pt x="3411308" y="4084412"/>
                </a:cubicBezTo>
                <a:cubicBezTo>
                  <a:pt x="3370478" y="3992851"/>
                  <a:pt x="3317270" y="3906238"/>
                  <a:pt x="3267778" y="3818389"/>
                </a:cubicBezTo>
                <a:cubicBezTo>
                  <a:pt x="3235608" y="3760234"/>
                  <a:pt x="3177453" y="3752811"/>
                  <a:pt x="3124248" y="3796116"/>
                </a:cubicBezTo>
                <a:cubicBezTo>
                  <a:pt x="3063618" y="3844373"/>
                  <a:pt x="2999278" y="3880255"/>
                  <a:pt x="2923801" y="3898816"/>
                </a:cubicBezTo>
                <a:cubicBezTo>
                  <a:pt x="2845849" y="3918612"/>
                  <a:pt x="2767897" y="3913663"/>
                  <a:pt x="2693658" y="3883968"/>
                </a:cubicBezTo>
                <a:cubicBezTo>
                  <a:pt x="2545180" y="3824577"/>
                  <a:pt x="2409074" y="3742912"/>
                  <a:pt x="2292766" y="3631552"/>
                </a:cubicBezTo>
                <a:cubicBezTo>
                  <a:pt x="2277918" y="3617942"/>
                  <a:pt x="2265544" y="3601856"/>
                  <a:pt x="2245746" y="3579586"/>
                </a:cubicBezTo>
                <a:cubicBezTo>
                  <a:pt x="2310088" y="3565973"/>
                  <a:pt x="2364531" y="3551126"/>
                  <a:pt x="2421448" y="3541229"/>
                </a:cubicBezTo>
                <a:cubicBezTo>
                  <a:pt x="2546418" y="3520194"/>
                  <a:pt x="2671388" y="3502869"/>
                  <a:pt x="2796357" y="3541229"/>
                </a:cubicBezTo>
                <a:cubicBezTo>
                  <a:pt x="2920091" y="3579586"/>
                  <a:pt x="3032687" y="3642687"/>
                  <a:pt x="3134148" y="3723113"/>
                </a:cubicBezTo>
                <a:cubicBezTo>
                  <a:pt x="3156418" y="3741673"/>
                  <a:pt x="3176217" y="3747860"/>
                  <a:pt x="3208387" y="3733013"/>
                </a:cubicBezTo>
                <a:cubicBezTo>
                  <a:pt x="3191065" y="3710742"/>
                  <a:pt x="3174978" y="3688469"/>
                  <a:pt x="3157656" y="3668673"/>
                </a:cubicBezTo>
                <a:cubicBezTo>
                  <a:pt x="3020313" y="3507821"/>
                  <a:pt x="2858223" y="3380374"/>
                  <a:pt x="2652827" y="3316035"/>
                </a:cubicBezTo>
                <a:cubicBezTo>
                  <a:pt x="2511771" y="3271491"/>
                  <a:pt x="2367005" y="3269017"/>
                  <a:pt x="2221001" y="3277678"/>
                </a:cubicBezTo>
                <a:cubicBezTo>
                  <a:pt x="2050249" y="3287577"/>
                  <a:pt x="1879498" y="3303661"/>
                  <a:pt x="1707510" y="3304899"/>
                </a:cubicBezTo>
                <a:cubicBezTo>
                  <a:pt x="1453859" y="3306135"/>
                  <a:pt x="1226190" y="3224473"/>
                  <a:pt x="1025743" y="3069805"/>
                </a:cubicBezTo>
                <a:cubicBezTo>
                  <a:pt x="979963" y="3035161"/>
                  <a:pt x="893351" y="3030213"/>
                  <a:pt x="845094" y="3059909"/>
                </a:cubicBezTo>
                <a:cubicBezTo>
                  <a:pt x="699090" y="3151470"/>
                  <a:pt x="548135" y="3168792"/>
                  <a:pt x="393470" y="3083417"/>
                </a:cubicBezTo>
                <a:cubicBezTo>
                  <a:pt x="279635" y="3020313"/>
                  <a:pt x="176939" y="2942361"/>
                  <a:pt x="87852" y="2848326"/>
                </a:cubicBezTo>
                <a:cubicBezTo>
                  <a:pt x="66817" y="2824814"/>
                  <a:pt x="45782" y="2801306"/>
                  <a:pt x="25983" y="2776561"/>
                </a:cubicBezTo>
                <a:cubicBezTo>
                  <a:pt x="17322" y="2765423"/>
                  <a:pt x="11135" y="2751814"/>
                  <a:pt x="0" y="2730779"/>
                </a:cubicBezTo>
                <a:cubicBezTo>
                  <a:pt x="49492" y="2725831"/>
                  <a:pt x="91562" y="2717170"/>
                  <a:pt x="133631" y="2717170"/>
                </a:cubicBezTo>
                <a:cubicBezTo>
                  <a:pt x="221482" y="2715931"/>
                  <a:pt x="308095" y="2713457"/>
                  <a:pt x="394708" y="2720880"/>
                </a:cubicBezTo>
                <a:cubicBezTo>
                  <a:pt x="541948" y="2733253"/>
                  <a:pt x="659495" y="2814918"/>
                  <a:pt x="772091" y="2901531"/>
                </a:cubicBezTo>
                <a:cubicBezTo>
                  <a:pt x="804261" y="2926278"/>
                  <a:pt x="836433" y="2953497"/>
                  <a:pt x="864891" y="2984431"/>
                </a:cubicBezTo>
                <a:cubicBezTo>
                  <a:pt x="887164" y="3010414"/>
                  <a:pt x="910673" y="3017839"/>
                  <a:pt x="944081" y="3001753"/>
                </a:cubicBezTo>
                <a:cubicBezTo>
                  <a:pt x="756007" y="2806257"/>
                  <a:pt x="647121" y="2574875"/>
                  <a:pt x="623612" y="2305140"/>
                </a:cubicBezTo>
                <a:cubicBezTo>
                  <a:pt x="633512" y="2350919"/>
                  <a:pt x="642173" y="2396701"/>
                  <a:pt x="654547" y="2441245"/>
                </a:cubicBezTo>
                <a:cubicBezTo>
                  <a:pt x="666920" y="2485788"/>
                  <a:pt x="680530" y="2531570"/>
                  <a:pt x="696616" y="2574875"/>
                </a:cubicBezTo>
                <a:cubicBezTo>
                  <a:pt x="756007" y="2733253"/>
                  <a:pt x="845094" y="2873070"/>
                  <a:pt x="973776" y="2984431"/>
                </a:cubicBezTo>
                <a:cubicBezTo>
                  <a:pt x="1202681" y="3183640"/>
                  <a:pt x="1472419" y="3264066"/>
                  <a:pt x="1771850" y="3247982"/>
                </a:cubicBezTo>
                <a:cubicBezTo>
                  <a:pt x="1878262" y="3241795"/>
                  <a:pt x="1983433" y="3226947"/>
                  <a:pt x="2088606" y="3215810"/>
                </a:cubicBezTo>
                <a:cubicBezTo>
                  <a:pt x="2093554" y="3215810"/>
                  <a:pt x="2098506" y="3213335"/>
                  <a:pt x="2104692" y="3210861"/>
                </a:cubicBezTo>
                <a:cubicBezTo>
                  <a:pt x="2098506" y="3183640"/>
                  <a:pt x="2093554" y="3161369"/>
                  <a:pt x="2058910" y="3155183"/>
                </a:cubicBezTo>
                <a:cubicBezTo>
                  <a:pt x="1921567" y="3132909"/>
                  <a:pt x="1807733" y="3067331"/>
                  <a:pt x="1717410" y="2960922"/>
                </a:cubicBezTo>
                <a:cubicBezTo>
                  <a:pt x="1608524" y="2833478"/>
                  <a:pt x="1514488" y="2693658"/>
                  <a:pt x="1431586" y="2547654"/>
                </a:cubicBezTo>
                <a:cubicBezTo>
                  <a:pt x="1425399" y="2537757"/>
                  <a:pt x="1421689" y="2527858"/>
                  <a:pt x="1414264" y="2511771"/>
                </a:cubicBezTo>
                <a:cubicBezTo>
                  <a:pt x="1568929" y="2511771"/>
                  <a:pt x="1713697" y="2538993"/>
                  <a:pt x="1854753" y="2593436"/>
                </a:cubicBezTo>
                <a:cubicBezTo>
                  <a:pt x="1881972" y="2529096"/>
                  <a:pt x="1909194" y="2467228"/>
                  <a:pt x="1936415" y="2405362"/>
                </a:cubicBezTo>
                <a:cubicBezTo>
                  <a:pt x="1946314" y="2383092"/>
                  <a:pt x="1958688" y="2360819"/>
                  <a:pt x="1971062" y="2338545"/>
                </a:cubicBezTo>
                <a:cubicBezTo>
                  <a:pt x="2046537" y="2199966"/>
                  <a:pt x="2165320" y="2130676"/>
                  <a:pt x="2319988" y="2119541"/>
                </a:cubicBezTo>
                <a:cubicBezTo>
                  <a:pt x="2388040" y="2114592"/>
                  <a:pt x="2458566" y="2118302"/>
                  <a:pt x="2527858" y="2110880"/>
                </a:cubicBezTo>
                <a:cubicBezTo>
                  <a:pt x="2473414" y="2105928"/>
                  <a:pt x="2418971" y="2100980"/>
                  <a:pt x="2364531" y="2096032"/>
                </a:cubicBezTo>
                <a:cubicBezTo>
                  <a:pt x="2364531" y="2094793"/>
                  <a:pt x="2368241" y="2089845"/>
                  <a:pt x="2369480" y="2087370"/>
                </a:cubicBezTo>
                <a:cubicBezTo>
                  <a:pt x="2277918" y="2060149"/>
                  <a:pt x="2185118" y="2037876"/>
                  <a:pt x="2094793" y="2005706"/>
                </a:cubicBezTo>
                <a:cubicBezTo>
                  <a:pt x="2032927" y="1983433"/>
                  <a:pt x="1974772" y="1950028"/>
                  <a:pt x="1917854" y="1919093"/>
                </a:cubicBezTo>
                <a:cubicBezTo>
                  <a:pt x="1863414" y="1889397"/>
                  <a:pt x="1848566" y="1889397"/>
                  <a:pt x="1799072" y="1925280"/>
                </a:cubicBezTo>
                <a:cubicBezTo>
                  <a:pt x="1708746" y="1989620"/>
                  <a:pt x="1608524" y="2032928"/>
                  <a:pt x="1494690" y="2036640"/>
                </a:cubicBezTo>
                <a:cubicBezTo>
                  <a:pt x="1306616" y="2042827"/>
                  <a:pt x="1121016" y="2019316"/>
                  <a:pt x="937894" y="1982197"/>
                </a:cubicBezTo>
                <a:cubicBezTo>
                  <a:pt x="931707" y="1980959"/>
                  <a:pt x="924282" y="1977246"/>
                  <a:pt x="909434" y="1972298"/>
                </a:cubicBezTo>
                <a:cubicBezTo>
                  <a:pt x="1055438" y="1822581"/>
                  <a:pt x="1201442" y="1682763"/>
                  <a:pt x="1406841" y="1653068"/>
                </a:cubicBezTo>
                <a:cubicBezTo>
                  <a:pt x="1393229" y="1645645"/>
                  <a:pt x="1370958" y="1632033"/>
                  <a:pt x="1347447" y="1619659"/>
                </a:cubicBezTo>
                <a:cubicBezTo>
                  <a:pt x="1338786" y="1614711"/>
                  <a:pt x="1330125" y="1609763"/>
                  <a:pt x="1320228" y="1608524"/>
                </a:cubicBezTo>
                <a:cubicBezTo>
                  <a:pt x="1171747" y="1586254"/>
                  <a:pt x="1066576" y="1508302"/>
                  <a:pt x="1005946" y="1370959"/>
                </a:cubicBezTo>
                <a:cubicBezTo>
                  <a:pt x="949029" y="1242276"/>
                  <a:pt x="905724" y="1109881"/>
                  <a:pt x="884690" y="970064"/>
                </a:cubicBezTo>
                <a:cubicBezTo>
                  <a:pt x="882213" y="961403"/>
                  <a:pt x="883451" y="952742"/>
                  <a:pt x="882213" y="936656"/>
                </a:cubicBezTo>
                <a:cubicBezTo>
                  <a:pt x="909434" y="949029"/>
                  <a:pt x="932943" y="956455"/>
                  <a:pt x="953978" y="967590"/>
                </a:cubicBezTo>
                <a:cubicBezTo>
                  <a:pt x="1108646" y="1045542"/>
                  <a:pt x="1259598" y="1129678"/>
                  <a:pt x="1393229" y="1247225"/>
                </a:cubicBezTo>
                <a:cubicBezTo>
                  <a:pt x="1408077" y="1260837"/>
                  <a:pt x="1420450" y="1276921"/>
                  <a:pt x="1436537" y="1289294"/>
                </a:cubicBezTo>
                <a:cubicBezTo>
                  <a:pt x="1443959" y="1295481"/>
                  <a:pt x="1456333" y="1295481"/>
                  <a:pt x="1466232" y="1297955"/>
                </a:cubicBezTo>
                <a:cubicBezTo>
                  <a:pt x="1467468" y="1289294"/>
                  <a:pt x="1471181" y="1279395"/>
                  <a:pt x="1469942" y="1270734"/>
                </a:cubicBezTo>
                <a:cubicBezTo>
                  <a:pt x="1458807" y="1186595"/>
                  <a:pt x="1440246" y="1103695"/>
                  <a:pt x="1435298" y="1019556"/>
                </a:cubicBezTo>
                <a:cubicBezTo>
                  <a:pt x="1422924" y="806738"/>
                  <a:pt x="1464994" y="603816"/>
                  <a:pt x="1561506" y="412030"/>
                </a:cubicBezTo>
                <a:cubicBezTo>
                  <a:pt x="1562742" y="408317"/>
                  <a:pt x="1565219" y="405843"/>
                  <a:pt x="1572641" y="404605"/>
                </a:cubicBezTo>
                <a:cubicBezTo>
                  <a:pt x="1567693" y="416978"/>
                  <a:pt x="1563980" y="429352"/>
                  <a:pt x="1559032" y="440487"/>
                </a:cubicBezTo>
                <a:cubicBezTo>
                  <a:pt x="1488503" y="602578"/>
                  <a:pt x="1450146" y="774565"/>
                  <a:pt x="1456333" y="951504"/>
                </a:cubicBezTo>
                <a:cubicBezTo>
                  <a:pt x="1468706" y="1294243"/>
                  <a:pt x="1587489" y="1588728"/>
                  <a:pt x="1858463" y="1811446"/>
                </a:cubicBezTo>
                <a:cubicBezTo>
                  <a:pt x="1966111" y="1898058"/>
                  <a:pt x="2088606" y="1952501"/>
                  <a:pt x="2222237" y="1982197"/>
                </a:cubicBezTo>
                <a:cubicBezTo>
                  <a:pt x="2321223" y="2004468"/>
                  <a:pt x="2422684" y="2021793"/>
                  <a:pt x="2522909" y="2041588"/>
                </a:cubicBezTo>
                <a:cubicBezTo>
                  <a:pt x="2534044" y="2042827"/>
                  <a:pt x="2545180" y="2042827"/>
                  <a:pt x="2557553" y="2042827"/>
                </a:cubicBezTo>
                <a:cubicBezTo>
                  <a:pt x="2561266" y="2005706"/>
                  <a:pt x="2550128" y="1980959"/>
                  <a:pt x="2519196" y="1958689"/>
                </a:cubicBezTo>
                <a:cubicBezTo>
                  <a:pt x="2287815" y="1795360"/>
                  <a:pt x="2126963" y="1583777"/>
                  <a:pt x="2072520" y="1299194"/>
                </a:cubicBezTo>
                <a:cubicBezTo>
                  <a:pt x="2060149" y="1233615"/>
                  <a:pt x="2045301" y="1168037"/>
                  <a:pt x="2032927" y="1102459"/>
                </a:cubicBezTo>
                <a:cubicBezTo>
                  <a:pt x="2027976" y="1078947"/>
                  <a:pt x="2027976" y="1055438"/>
                  <a:pt x="2025502" y="1023269"/>
                </a:cubicBezTo>
                <a:cubicBezTo>
                  <a:pt x="2052724" y="1035642"/>
                  <a:pt x="2073758" y="1043065"/>
                  <a:pt x="2092319" y="1054203"/>
                </a:cubicBezTo>
                <a:cubicBezTo>
                  <a:pt x="2248222" y="1143290"/>
                  <a:pt x="2379379" y="1260837"/>
                  <a:pt x="2487026" y="1403128"/>
                </a:cubicBezTo>
                <a:cubicBezTo>
                  <a:pt x="2599622" y="1551607"/>
                  <a:pt x="2621893" y="1721120"/>
                  <a:pt x="2584774" y="1899297"/>
                </a:cubicBezTo>
                <a:cubicBezTo>
                  <a:pt x="2573640" y="1950028"/>
                  <a:pt x="2588487" y="1993332"/>
                  <a:pt x="2600858" y="2039114"/>
                </a:cubicBezTo>
                <a:cubicBezTo>
                  <a:pt x="2603335" y="2049011"/>
                  <a:pt x="2619419" y="2057675"/>
                  <a:pt x="2631792" y="2061385"/>
                </a:cubicBezTo>
                <a:cubicBezTo>
                  <a:pt x="2694896" y="2082420"/>
                  <a:pt x="2760474" y="2097267"/>
                  <a:pt x="2822340" y="2122014"/>
                </a:cubicBezTo>
                <a:cubicBezTo>
                  <a:pt x="2999278" y="2191305"/>
                  <a:pt x="3136622" y="2313801"/>
                  <a:pt x="3244269" y="2467228"/>
                </a:cubicBezTo>
                <a:cubicBezTo>
                  <a:pt x="3304899" y="2553841"/>
                  <a:pt x="3355630" y="2646640"/>
                  <a:pt x="3410070" y="2734492"/>
                </a:cubicBezTo>
                <a:cubicBezTo>
                  <a:pt x="3411308" y="2719644"/>
                  <a:pt x="3412544" y="2699845"/>
                  <a:pt x="3415021" y="2680049"/>
                </a:cubicBezTo>
                <a:cubicBezTo>
                  <a:pt x="3427395" y="2566214"/>
                  <a:pt x="3491734" y="2483314"/>
                  <a:pt x="3578347" y="2417736"/>
                </a:cubicBezTo>
                <a:cubicBezTo>
                  <a:pt x="3643926" y="2368244"/>
                  <a:pt x="3718165" y="2328649"/>
                  <a:pt x="3787456" y="2282867"/>
                </a:cubicBezTo>
                <a:cubicBezTo>
                  <a:pt x="3815913" y="2264306"/>
                  <a:pt x="3840660" y="2243272"/>
                  <a:pt x="3871594" y="2219763"/>
                </a:cubicBezTo>
                <a:cubicBezTo>
                  <a:pt x="3819626" y="2176458"/>
                  <a:pt x="3784982" y="2131914"/>
                  <a:pt x="3720639" y="2117066"/>
                </a:cubicBezTo>
                <a:cubicBezTo>
                  <a:pt x="3561025" y="2081184"/>
                  <a:pt x="3445952" y="1980959"/>
                  <a:pt x="3380374" y="1831242"/>
                </a:cubicBezTo>
                <a:cubicBezTo>
                  <a:pt x="3304899" y="1658016"/>
                  <a:pt x="3265304" y="1476129"/>
                  <a:pt x="3254169" y="1288056"/>
                </a:cubicBezTo>
                <a:cubicBezTo>
                  <a:pt x="3252930" y="1264547"/>
                  <a:pt x="3254169" y="1241038"/>
                  <a:pt x="3254169" y="1211342"/>
                </a:cubicBezTo>
                <a:cubicBezTo>
                  <a:pt x="3271491" y="1221242"/>
                  <a:pt x="3281388" y="1224954"/>
                  <a:pt x="3290051" y="1231138"/>
                </a:cubicBezTo>
                <a:cubicBezTo>
                  <a:pt x="3417495" y="1323938"/>
                  <a:pt x="3535040" y="1426637"/>
                  <a:pt x="3627839" y="1555320"/>
                </a:cubicBezTo>
                <a:cubicBezTo>
                  <a:pt x="3715690" y="1676577"/>
                  <a:pt x="3754047" y="1820107"/>
                  <a:pt x="3787456" y="1964875"/>
                </a:cubicBezTo>
                <a:cubicBezTo>
                  <a:pt x="3793642" y="1994571"/>
                  <a:pt x="3802304" y="2024266"/>
                  <a:pt x="3802304" y="2053962"/>
                </a:cubicBezTo>
                <a:cubicBezTo>
                  <a:pt x="3801065" y="2114592"/>
                  <a:pt x="3833238" y="2151710"/>
                  <a:pt x="3887678" y="2181406"/>
                </a:cubicBezTo>
                <a:cubicBezTo>
                  <a:pt x="3888916" y="2167797"/>
                  <a:pt x="3891390" y="2155423"/>
                  <a:pt x="3891390" y="2144288"/>
                </a:cubicBezTo>
                <a:cubicBezTo>
                  <a:pt x="3896339" y="1739681"/>
                  <a:pt x="3901290" y="1336312"/>
                  <a:pt x="3906238" y="931707"/>
                </a:cubicBezTo>
                <a:cubicBezTo>
                  <a:pt x="3907477" y="856230"/>
                  <a:pt x="3883968" y="830247"/>
                  <a:pt x="3810964" y="807974"/>
                </a:cubicBezTo>
                <a:cubicBezTo>
                  <a:pt x="3760234" y="793126"/>
                  <a:pt x="3705791" y="781991"/>
                  <a:pt x="3662486" y="754769"/>
                </a:cubicBezTo>
                <a:cubicBezTo>
                  <a:pt x="3585770" y="706513"/>
                  <a:pt x="3516482" y="649596"/>
                  <a:pt x="3464513" y="572882"/>
                </a:cubicBezTo>
                <a:cubicBezTo>
                  <a:pt x="3413782" y="498643"/>
                  <a:pt x="3353153" y="430591"/>
                  <a:pt x="3302422" y="355113"/>
                </a:cubicBezTo>
                <a:cubicBezTo>
                  <a:pt x="3264066" y="298196"/>
                  <a:pt x="3235608" y="235092"/>
                  <a:pt x="3202200" y="175700"/>
                </a:cubicBezTo>
                <a:cubicBezTo>
                  <a:pt x="3205913" y="171988"/>
                  <a:pt x="3208387" y="167039"/>
                  <a:pt x="3210861" y="163327"/>
                </a:cubicBezTo>
                <a:cubicBezTo>
                  <a:pt x="3262830" y="168278"/>
                  <a:pt x="3314796" y="170752"/>
                  <a:pt x="3366765" y="176939"/>
                </a:cubicBezTo>
                <a:cubicBezTo>
                  <a:pt x="3470700" y="190548"/>
                  <a:pt x="3572160" y="212821"/>
                  <a:pt x="3667434" y="261078"/>
                </a:cubicBezTo>
                <a:cubicBezTo>
                  <a:pt x="3746625" y="301908"/>
                  <a:pt x="3799829" y="366248"/>
                  <a:pt x="3835712" y="447913"/>
                </a:cubicBezTo>
                <a:cubicBezTo>
                  <a:pt x="3854272" y="488744"/>
                  <a:pt x="3879017" y="525864"/>
                  <a:pt x="3901290" y="565460"/>
                </a:cubicBezTo>
                <a:cubicBezTo>
                  <a:pt x="3905000" y="565460"/>
                  <a:pt x="3909951" y="564221"/>
                  <a:pt x="3913664" y="564221"/>
                </a:cubicBezTo>
                <a:cubicBezTo>
                  <a:pt x="3913664" y="376148"/>
                  <a:pt x="3913664" y="188074"/>
                  <a:pt x="3913664" y="0"/>
                </a:cubicBezTo>
                <a:close/>
              </a:path>
            </a:pathLst>
          </a:custGeom>
          <a:solidFill>
            <a:schemeClr val="bg1">
              <a:alpha val="10000"/>
            </a:schemeClr>
          </a:solidFill>
          <a:ln w="452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E5382D01-ECF0-407D-9580-F1FC5D645793}"/>
              </a:ext>
            </a:extLst>
          </p:cNvPr>
          <p:cNvSpPr txBox="1">
            <a:spLocks/>
          </p:cNvSpPr>
          <p:nvPr/>
        </p:nvSpPr>
        <p:spPr>
          <a:xfrm>
            <a:off x="6284260" y="1149894"/>
            <a:ext cx="5075844" cy="1204854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8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10000"/>
              </a:lnSpc>
            </a:pPr>
            <a:endParaRPr lang="en-US" altLang="ko-KR" sz="3600" dirty="0">
              <a:latin typeface="+mj-lt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6353" y="2967335"/>
            <a:ext cx="572844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bg-BG" dirty="0"/>
              <a:t> </a:t>
            </a:r>
            <a:r>
              <a:rPr lang="bg-BG" b="1" u="sng" dirty="0">
                <a:solidFill>
                  <a:schemeClr val="accent1">
                    <a:lumMod val="75000"/>
                  </a:schemeClr>
                </a:solidFill>
              </a:rPr>
              <a:t>РАЗХОДИ ЗА  СТИПЕНДИИ</a:t>
            </a:r>
          </a:p>
          <a:p>
            <a:pPr>
              <a:buNone/>
            </a:pPr>
            <a:endParaRPr lang="bg-BG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bg-BG" b="1" dirty="0">
                <a:solidFill>
                  <a:schemeClr val="accent1">
                    <a:lumMod val="75000"/>
                  </a:schemeClr>
                </a:solidFill>
              </a:rPr>
              <a:t>    § 40 – 00 СТИПЕНДИИ           </a:t>
            </a:r>
            <a:r>
              <a:rPr lang="bg-BG" b="1" dirty="0" smtClean="0">
                <a:solidFill>
                  <a:schemeClr val="accent1">
                    <a:lumMod val="75000"/>
                  </a:schemeClr>
                </a:solidFill>
              </a:rPr>
              <a:t>16 625 лв.                     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750258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and End Slide Master">
  <a:themeElements>
    <a:clrScheme name="ALLPPT- FLASHFOOD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79BA27"/>
      </a:accent1>
      <a:accent2>
        <a:srgbClr val="F3932D"/>
      </a:accent2>
      <a:accent3>
        <a:srgbClr val="79BA27"/>
      </a:accent3>
      <a:accent4>
        <a:srgbClr val="F2B662"/>
      </a:accent4>
      <a:accent5>
        <a:srgbClr val="F3932D"/>
      </a:accent5>
      <a:accent6>
        <a:srgbClr val="F2B662"/>
      </a:accent6>
      <a:hlink>
        <a:srgbClr val="262626"/>
      </a:hlink>
      <a:folHlink>
        <a:srgbClr val="262626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s Slide Master">
  <a:themeElements>
    <a:clrScheme name="ALLPPT- FLASHFOOD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79BA27"/>
      </a:accent1>
      <a:accent2>
        <a:srgbClr val="F3932D"/>
      </a:accent2>
      <a:accent3>
        <a:srgbClr val="79BA27"/>
      </a:accent3>
      <a:accent4>
        <a:srgbClr val="F2B662"/>
      </a:accent4>
      <a:accent5>
        <a:srgbClr val="F3932D"/>
      </a:accent5>
      <a:accent6>
        <a:srgbClr val="F2B662"/>
      </a:accent6>
      <a:hlink>
        <a:srgbClr val="262626"/>
      </a:hlink>
      <a:folHlink>
        <a:srgbClr val="262626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ection Break Slide Master">
  <a:themeElements>
    <a:clrScheme name="ALLPPT- FLASHFOOD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79BA27"/>
      </a:accent1>
      <a:accent2>
        <a:srgbClr val="F3932D"/>
      </a:accent2>
      <a:accent3>
        <a:srgbClr val="79BA27"/>
      </a:accent3>
      <a:accent4>
        <a:srgbClr val="F2B662"/>
      </a:accent4>
      <a:accent5>
        <a:srgbClr val="F3932D"/>
      </a:accent5>
      <a:accent6>
        <a:srgbClr val="F2B662"/>
      </a:accent6>
      <a:hlink>
        <a:srgbClr val="262626"/>
      </a:hlink>
      <a:folHlink>
        <a:srgbClr val="262626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3190</TotalTime>
  <Words>613</Words>
  <Application>Microsoft Office PowerPoint</Application>
  <PresentationFormat>Widescreen</PresentationFormat>
  <Paragraphs>124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Arial</vt:lpstr>
      <vt:lpstr>Arial Black</vt:lpstr>
      <vt:lpstr>Arial Unicode MS</vt:lpstr>
      <vt:lpstr>Calibri</vt:lpstr>
      <vt:lpstr>FZShuTi</vt:lpstr>
      <vt:lpstr>Georgia</vt:lpstr>
      <vt:lpstr>Tahoma</vt:lpstr>
      <vt:lpstr>Times New Roman</vt:lpstr>
      <vt:lpstr>Cover and End Slide Master</vt:lpstr>
      <vt:lpstr>Contents Slide Master</vt:lpstr>
      <vt:lpstr>Section Break Slide 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Windows User</cp:lastModifiedBy>
  <cp:revision>146</cp:revision>
  <dcterms:created xsi:type="dcterms:W3CDTF">2019-01-14T06:35:35Z</dcterms:created>
  <dcterms:modified xsi:type="dcterms:W3CDTF">2021-04-26T13:14:46Z</dcterms:modified>
</cp:coreProperties>
</file>